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81" r:id="rId3"/>
    <p:sldId id="287" r:id="rId4"/>
    <p:sldId id="285" r:id="rId5"/>
    <p:sldId id="282" r:id="rId6"/>
    <p:sldId id="283" r:id="rId7"/>
    <p:sldId id="288" r:id="rId8"/>
    <p:sldId id="290" r:id="rId9"/>
    <p:sldId id="306" r:id="rId10"/>
    <p:sldId id="299" r:id="rId11"/>
    <p:sldId id="300" r:id="rId12"/>
    <p:sldId id="295" r:id="rId13"/>
    <p:sldId id="316" r:id="rId14"/>
    <p:sldId id="294" r:id="rId15"/>
    <p:sldId id="296" r:id="rId16"/>
    <p:sldId id="310" r:id="rId17"/>
    <p:sldId id="298" r:id="rId18"/>
    <p:sldId id="303" r:id="rId19"/>
    <p:sldId id="301" r:id="rId20"/>
    <p:sldId id="312" r:id="rId21"/>
    <p:sldId id="311" r:id="rId22"/>
    <p:sldId id="315" r:id="rId23"/>
    <p:sldId id="313" r:id="rId24"/>
    <p:sldId id="304" r:id="rId25"/>
    <p:sldId id="305" r:id="rId26"/>
    <p:sldId id="31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6A979A-DD4F-4ECE-9CD8-B4403E9247D8}" v="3" dt="2025-01-31T09:07:31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A434E-E75B-491D-AD36-A4BD969074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6BBFC-3F18-4EC2-8946-CCA06FD72912}">
      <dgm:prSet/>
      <dgm:spPr/>
      <dgm:t>
        <a:bodyPr/>
        <a:lstStyle/>
        <a:p>
          <a:r>
            <a:rPr lang="en-US" dirty="0"/>
            <a:t>30 years in Charity Sector </a:t>
          </a:r>
        </a:p>
      </dgm:t>
    </dgm:pt>
    <dgm:pt modelId="{1180FE43-3013-4270-91AA-2B8F2E0F4669}" type="parTrans" cxnId="{99B05B88-69A2-4A4A-912B-F3C5420E300D}">
      <dgm:prSet/>
      <dgm:spPr/>
      <dgm:t>
        <a:bodyPr/>
        <a:lstStyle/>
        <a:p>
          <a:endParaRPr lang="en-US"/>
        </a:p>
      </dgm:t>
    </dgm:pt>
    <dgm:pt modelId="{A7520F39-9011-4538-9B76-278E450001D3}" type="sibTrans" cxnId="{99B05B88-69A2-4A4A-912B-F3C5420E300D}">
      <dgm:prSet/>
      <dgm:spPr/>
      <dgm:t>
        <a:bodyPr/>
        <a:lstStyle/>
        <a:p>
          <a:endParaRPr lang="en-US"/>
        </a:p>
      </dgm:t>
    </dgm:pt>
    <dgm:pt modelId="{82DA0B92-5094-4539-B0E2-255785F38ABA}">
      <dgm:prSet/>
      <dgm:spPr/>
      <dgm:t>
        <a:bodyPr/>
        <a:lstStyle/>
        <a:p>
          <a:r>
            <a:rPr lang="en-US" dirty="0"/>
            <a:t>Leadership; Collaboration; Strategic Planning; Evaluation </a:t>
          </a:r>
        </a:p>
      </dgm:t>
    </dgm:pt>
    <dgm:pt modelId="{55326285-539F-4CDF-B41B-BA25474BCB80}" type="parTrans" cxnId="{5808C1C7-24A3-4A95-86A3-4FEF4250D1D1}">
      <dgm:prSet/>
      <dgm:spPr/>
      <dgm:t>
        <a:bodyPr/>
        <a:lstStyle/>
        <a:p>
          <a:endParaRPr lang="en-US"/>
        </a:p>
      </dgm:t>
    </dgm:pt>
    <dgm:pt modelId="{29E0927A-810A-4D6F-8659-32E269C2C8F5}" type="sibTrans" cxnId="{5808C1C7-24A3-4A95-86A3-4FEF4250D1D1}">
      <dgm:prSet/>
      <dgm:spPr/>
      <dgm:t>
        <a:bodyPr/>
        <a:lstStyle/>
        <a:p>
          <a:endParaRPr lang="en-US"/>
        </a:p>
      </dgm:t>
    </dgm:pt>
    <dgm:pt modelId="{9C08DBED-69B3-4047-99D3-0E2D49C84BE0}">
      <dgm:prSet/>
      <dgm:spPr/>
      <dgm:t>
        <a:bodyPr/>
        <a:lstStyle/>
        <a:p>
          <a:r>
            <a:rPr lang="en-US" dirty="0"/>
            <a:t>Non-clinical</a:t>
          </a:r>
        </a:p>
      </dgm:t>
    </dgm:pt>
    <dgm:pt modelId="{8CD1A38A-FC16-4533-9A43-A46007489C81}" type="parTrans" cxnId="{1D658E24-E7F7-4808-85AB-E64DA62E5457}">
      <dgm:prSet/>
      <dgm:spPr/>
      <dgm:t>
        <a:bodyPr/>
        <a:lstStyle/>
        <a:p>
          <a:endParaRPr lang="en-US"/>
        </a:p>
      </dgm:t>
    </dgm:pt>
    <dgm:pt modelId="{4E8D8532-1A5C-4C5C-BED7-BFB5F798FD71}" type="sibTrans" cxnId="{1D658E24-E7F7-4808-85AB-E64DA62E5457}">
      <dgm:prSet/>
      <dgm:spPr/>
      <dgm:t>
        <a:bodyPr/>
        <a:lstStyle/>
        <a:p>
          <a:endParaRPr lang="en-US"/>
        </a:p>
      </dgm:t>
    </dgm:pt>
    <dgm:pt modelId="{694EF624-BE61-4DB4-B7E3-EAC1108303EA}">
      <dgm:prSet/>
      <dgm:spPr/>
      <dgm:t>
        <a:bodyPr/>
        <a:lstStyle/>
        <a:p>
          <a:r>
            <a:rPr lang="en-US" dirty="0"/>
            <a:t>Leadership rather than management</a:t>
          </a:r>
        </a:p>
      </dgm:t>
    </dgm:pt>
    <dgm:pt modelId="{7ABFB70E-AFA6-46D5-8818-114DC720F511}" type="parTrans" cxnId="{DBBCE854-6B99-43F2-ABF4-AEE125E1BC89}">
      <dgm:prSet/>
      <dgm:spPr/>
      <dgm:t>
        <a:bodyPr/>
        <a:lstStyle/>
        <a:p>
          <a:endParaRPr lang="en-US"/>
        </a:p>
      </dgm:t>
    </dgm:pt>
    <dgm:pt modelId="{CF43732C-17A5-417E-AE94-633B2AC6278F}" type="sibTrans" cxnId="{DBBCE854-6B99-43F2-ABF4-AEE125E1BC89}">
      <dgm:prSet/>
      <dgm:spPr/>
      <dgm:t>
        <a:bodyPr/>
        <a:lstStyle/>
        <a:p>
          <a:endParaRPr lang="en-US"/>
        </a:p>
      </dgm:t>
    </dgm:pt>
    <dgm:pt modelId="{056E0C1E-1CA7-4E2F-9B02-2DFE0F320431}">
      <dgm:prSet/>
      <dgm:spPr/>
      <dgm:t>
        <a:bodyPr/>
        <a:lstStyle/>
        <a:p>
          <a:r>
            <a:rPr lang="en-US" dirty="0"/>
            <a:t>Getting the best from your team</a:t>
          </a:r>
        </a:p>
      </dgm:t>
    </dgm:pt>
    <dgm:pt modelId="{B17163F4-CA63-4F91-865B-85A8F5479127}" type="parTrans" cxnId="{DF6B9857-1EA3-45F5-9583-CF23895ECB07}">
      <dgm:prSet/>
      <dgm:spPr/>
      <dgm:t>
        <a:bodyPr/>
        <a:lstStyle/>
        <a:p>
          <a:endParaRPr lang="en-US"/>
        </a:p>
      </dgm:t>
    </dgm:pt>
    <dgm:pt modelId="{1FCF2AED-8F4A-4BB7-B414-A7780CEB19F2}" type="sibTrans" cxnId="{DF6B9857-1EA3-45F5-9583-CF23895ECB07}">
      <dgm:prSet/>
      <dgm:spPr/>
      <dgm:t>
        <a:bodyPr/>
        <a:lstStyle/>
        <a:p>
          <a:endParaRPr lang="en-US"/>
        </a:p>
      </dgm:t>
    </dgm:pt>
    <dgm:pt modelId="{7864810B-2EE4-410D-9DC7-AADFA4A60A1D}" type="pres">
      <dgm:prSet presAssocID="{C1BA434E-E75B-491D-AD36-A4BD9690742E}" presName="linear" presStyleCnt="0">
        <dgm:presLayoutVars>
          <dgm:animLvl val="lvl"/>
          <dgm:resizeHandles val="exact"/>
        </dgm:presLayoutVars>
      </dgm:prSet>
      <dgm:spPr/>
    </dgm:pt>
    <dgm:pt modelId="{FBE049ED-4FF4-499C-BDDD-329C565361D9}" type="pres">
      <dgm:prSet presAssocID="{3786BBFC-3F18-4EC2-8946-CCA06FD7291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FF238B2-DE5B-4EC3-A4BB-B255016E39AC}" type="pres">
      <dgm:prSet presAssocID="{A7520F39-9011-4538-9B76-278E450001D3}" presName="spacer" presStyleCnt="0"/>
      <dgm:spPr/>
    </dgm:pt>
    <dgm:pt modelId="{FD676441-5AE4-4D10-AC4E-115765BB8975}" type="pres">
      <dgm:prSet presAssocID="{82DA0B92-5094-4539-B0E2-255785F38AB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9A64881-F6F9-4916-9360-48C23A487B9B}" type="pres">
      <dgm:prSet presAssocID="{29E0927A-810A-4D6F-8659-32E269C2C8F5}" presName="spacer" presStyleCnt="0"/>
      <dgm:spPr/>
    </dgm:pt>
    <dgm:pt modelId="{8D5C08E2-C734-4C76-95C0-383A018FD167}" type="pres">
      <dgm:prSet presAssocID="{9C08DBED-69B3-4047-99D3-0E2D49C84BE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2AA63BB-8C7A-42D5-8D15-1379323664E8}" type="pres">
      <dgm:prSet presAssocID="{4E8D8532-1A5C-4C5C-BED7-BFB5F798FD71}" presName="spacer" presStyleCnt="0"/>
      <dgm:spPr/>
    </dgm:pt>
    <dgm:pt modelId="{8F10221F-394C-4682-821A-531BEDC8D99E}" type="pres">
      <dgm:prSet presAssocID="{694EF624-BE61-4DB4-B7E3-EAC1108303EA}" presName="parentText" presStyleLbl="node1" presStyleIdx="3" presStyleCnt="5" custLinFactNeighborX="-15" custLinFactNeighborY="-31666">
        <dgm:presLayoutVars>
          <dgm:chMax val="0"/>
          <dgm:bulletEnabled val="1"/>
        </dgm:presLayoutVars>
      </dgm:prSet>
      <dgm:spPr/>
    </dgm:pt>
    <dgm:pt modelId="{70349F27-57F8-4F8C-95CE-FAF778E9CCB5}" type="pres">
      <dgm:prSet presAssocID="{CF43732C-17A5-417E-AE94-633B2AC6278F}" presName="spacer" presStyleCnt="0"/>
      <dgm:spPr/>
    </dgm:pt>
    <dgm:pt modelId="{C0527951-C16B-4830-AFF8-DC33E1A4D1B0}" type="pres">
      <dgm:prSet presAssocID="{056E0C1E-1CA7-4E2F-9B02-2DFE0F32043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D658E24-E7F7-4808-85AB-E64DA62E5457}" srcId="{C1BA434E-E75B-491D-AD36-A4BD9690742E}" destId="{9C08DBED-69B3-4047-99D3-0E2D49C84BE0}" srcOrd="2" destOrd="0" parTransId="{8CD1A38A-FC16-4533-9A43-A46007489C81}" sibTransId="{4E8D8532-1A5C-4C5C-BED7-BFB5F798FD71}"/>
    <dgm:cxn modelId="{3D90FA28-C595-49F6-B02A-01651C4016A3}" type="presOf" srcId="{3786BBFC-3F18-4EC2-8946-CCA06FD72912}" destId="{FBE049ED-4FF4-499C-BDDD-329C565361D9}" srcOrd="0" destOrd="0" presId="urn:microsoft.com/office/officeart/2005/8/layout/vList2"/>
    <dgm:cxn modelId="{DBBCE854-6B99-43F2-ABF4-AEE125E1BC89}" srcId="{C1BA434E-E75B-491D-AD36-A4BD9690742E}" destId="{694EF624-BE61-4DB4-B7E3-EAC1108303EA}" srcOrd="3" destOrd="0" parTransId="{7ABFB70E-AFA6-46D5-8818-114DC720F511}" sibTransId="{CF43732C-17A5-417E-AE94-633B2AC6278F}"/>
    <dgm:cxn modelId="{DF6B9857-1EA3-45F5-9583-CF23895ECB07}" srcId="{C1BA434E-E75B-491D-AD36-A4BD9690742E}" destId="{056E0C1E-1CA7-4E2F-9B02-2DFE0F320431}" srcOrd="4" destOrd="0" parTransId="{B17163F4-CA63-4F91-865B-85A8F5479127}" sibTransId="{1FCF2AED-8F4A-4BB7-B414-A7780CEB19F2}"/>
    <dgm:cxn modelId="{8878377F-6A33-4266-8E1B-B1FA0253EAB1}" type="presOf" srcId="{82DA0B92-5094-4539-B0E2-255785F38ABA}" destId="{FD676441-5AE4-4D10-AC4E-115765BB8975}" srcOrd="0" destOrd="0" presId="urn:microsoft.com/office/officeart/2005/8/layout/vList2"/>
    <dgm:cxn modelId="{99B05B88-69A2-4A4A-912B-F3C5420E300D}" srcId="{C1BA434E-E75B-491D-AD36-A4BD9690742E}" destId="{3786BBFC-3F18-4EC2-8946-CCA06FD72912}" srcOrd="0" destOrd="0" parTransId="{1180FE43-3013-4270-91AA-2B8F2E0F4669}" sibTransId="{A7520F39-9011-4538-9B76-278E450001D3}"/>
    <dgm:cxn modelId="{EC86AB99-CC59-4DF0-AB10-1302774EED6A}" type="presOf" srcId="{056E0C1E-1CA7-4E2F-9B02-2DFE0F320431}" destId="{C0527951-C16B-4830-AFF8-DC33E1A4D1B0}" srcOrd="0" destOrd="0" presId="urn:microsoft.com/office/officeart/2005/8/layout/vList2"/>
    <dgm:cxn modelId="{6E66159F-5C49-41ED-B7B3-F0DDB08E5AC9}" type="presOf" srcId="{C1BA434E-E75B-491D-AD36-A4BD9690742E}" destId="{7864810B-2EE4-410D-9DC7-AADFA4A60A1D}" srcOrd="0" destOrd="0" presId="urn:microsoft.com/office/officeart/2005/8/layout/vList2"/>
    <dgm:cxn modelId="{2D3499A0-3258-417C-AA4E-73E6BF37CDA2}" type="presOf" srcId="{9C08DBED-69B3-4047-99D3-0E2D49C84BE0}" destId="{8D5C08E2-C734-4C76-95C0-383A018FD167}" srcOrd="0" destOrd="0" presId="urn:microsoft.com/office/officeart/2005/8/layout/vList2"/>
    <dgm:cxn modelId="{5808C1C7-24A3-4A95-86A3-4FEF4250D1D1}" srcId="{C1BA434E-E75B-491D-AD36-A4BD9690742E}" destId="{82DA0B92-5094-4539-B0E2-255785F38ABA}" srcOrd="1" destOrd="0" parTransId="{55326285-539F-4CDF-B41B-BA25474BCB80}" sibTransId="{29E0927A-810A-4D6F-8659-32E269C2C8F5}"/>
    <dgm:cxn modelId="{3516FCE2-AC88-4E1E-B897-A770A79DDD21}" type="presOf" srcId="{694EF624-BE61-4DB4-B7E3-EAC1108303EA}" destId="{8F10221F-394C-4682-821A-531BEDC8D99E}" srcOrd="0" destOrd="0" presId="urn:microsoft.com/office/officeart/2005/8/layout/vList2"/>
    <dgm:cxn modelId="{32E414B6-C104-40D6-A778-0299CE4AC479}" type="presParOf" srcId="{7864810B-2EE4-410D-9DC7-AADFA4A60A1D}" destId="{FBE049ED-4FF4-499C-BDDD-329C565361D9}" srcOrd="0" destOrd="0" presId="urn:microsoft.com/office/officeart/2005/8/layout/vList2"/>
    <dgm:cxn modelId="{C759680A-1878-4230-BC31-AB634CED2385}" type="presParOf" srcId="{7864810B-2EE4-410D-9DC7-AADFA4A60A1D}" destId="{6FF238B2-DE5B-4EC3-A4BB-B255016E39AC}" srcOrd="1" destOrd="0" presId="urn:microsoft.com/office/officeart/2005/8/layout/vList2"/>
    <dgm:cxn modelId="{AA12057F-46D2-4C5E-91AB-112375F4BB94}" type="presParOf" srcId="{7864810B-2EE4-410D-9DC7-AADFA4A60A1D}" destId="{FD676441-5AE4-4D10-AC4E-115765BB8975}" srcOrd="2" destOrd="0" presId="urn:microsoft.com/office/officeart/2005/8/layout/vList2"/>
    <dgm:cxn modelId="{028AF0F2-638F-4EF4-8D62-974404ECA33D}" type="presParOf" srcId="{7864810B-2EE4-410D-9DC7-AADFA4A60A1D}" destId="{29A64881-F6F9-4916-9360-48C23A487B9B}" srcOrd="3" destOrd="0" presId="urn:microsoft.com/office/officeart/2005/8/layout/vList2"/>
    <dgm:cxn modelId="{A0C66C9E-5BF3-4C07-B5EC-5016B1537459}" type="presParOf" srcId="{7864810B-2EE4-410D-9DC7-AADFA4A60A1D}" destId="{8D5C08E2-C734-4C76-95C0-383A018FD167}" srcOrd="4" destOrd="0" presId="urn:microsoft.com/office/officeart/2005/8/layout/vList2"/>
    <dgm:cxn modelId="{A0EE3761-E487-42AA-927A-D2B7956ADD12}" type="presParOf" srcId="{7864810B-2EE4-410D-9DC7-AADFA4A60A1D}" destId="{A2AA63BB-8C7A-42D5-8D15-1379323664E8}" srcOrd="5" destOrd="0" presId="urn:microsoft.com/office/officeart/2005/8/layout/vList2"/>
    <dgm:cxn modelId="{BC7E1DEB-6DC2-4BC3-AB56-0899A81B5FAE}" type="presParOf" srcId="{7864810B-2EE4-410D-9DC7-AADFA4A60A1D}" destId="{8F10221F-394C-4682-821A-531BEDC8D99E}" srcOrd="6" destOrd="0" presId="urn:microsoft.com/office/officeart/2005/8/layout/vList2"/>
    <dgm:cxn modelId="{82D969A0-69D9-476D-962E-11ED1B9AD130}" type="presParOf" srcId="{7864810B-2EE4-410D-9DC7-AADFA4A60A1D}" destId="{70349F27-57F8-4F8C-95CE-FAF778E9CCB5}" srcOrd="7" destOrd="0" presId="urn:microsoft.com/office/officeart/2005/8/layout/vList2"/>
    <dgm:cxn modelId="{14010FC5-39BE-4E32-9172-0A9BD208C2A5}" type="presParOf" srcId="{7864810B-2EE4-410D-9DC7-AADFA4A60A1D}" destId="{C0527951-C16B-4830-AFF8-DC33E1A4D1B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E923D-9C84-4C8D-90CC-3212B190C64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C035B7-E84E-4EEB-B487-99B3CA4A1010}">
      <dgm:prSet/>
      <dgm:spPr/>
      <dgm:t>
        <a:bodyPr/>
        <a:lstStyle/>
        <a:p>
          <a:r>
            <a:rPr lang="en-US" dirty="0"/>
            <a:t>How teams operate </a:t>
          </a:r>
        </a:p>
      </dgm:t>
    </dgm:pt>
    <dgm:pt modelId="{819EEE79-9352-4DB6-8DB3-45778F99588F}" type="parTrans" cxnId="{F8DDCBCE-F562-4121-9222-9D9943D6A7B7}">
      <dgm:prSet/>
      <dgm:spPr/>
      <dgm:t>
        <a:bodyPr/>
        <a:lstStyle/>
        <a:p>
          <a:endParaRPr lang="en-US"/>
        </a:p>
      </dgm:t>
    </dgm:pt>
    <dgm:pt modelId="{ECC3767C-C96F-4309-8BCE-14626E9BC64A}" type="sibTrans" cxnId="{F8DDCBCE-F562-4121-9222-9D9943D6A7B7}">
      <dgm:prSet/>
      <dgm:spPr/>
      <dgm:t>
        <a:bodyPr/>
        <a:lstStyle/>
        <a:p>
          <a:endParaRPr lang="en-US"/>
        </a:p>
      </dgm:t>
    </dgm:pt>
    <dgm:pt modelId="{30247D9E-3C64-4FFC-B204-C4916391B670}">
      <dgm:prSet/>
      <dgm:spPr/>
      <dgm:t>
        <a:bodyPr/>
        <a:lstStyle/>
        <a:p>
          <a:r>
            <a:rPr lang="en-US" dirty="0"/>
            <a:t>Dealing with difficult </a:t>
          </a:r>
          <a:r>
            <a:rPr lang="en-US" dirty="0" err="1"/>
            <a:t>behaviours</a:t>
          </a:r>
          <a:r>
            <a:rPr lang="en-US" dirty="0"/>
            <a:t>: Preventions </a:t>
          </a:r>
        </a:p>
      </dgm:t>
    </dgm:pt>
    <dgm:pt modelId="{3AC4A059-4ADB-4B06-ADBF-5CB275D67AFF}" type="parTrans" cxnId="{3789E49E-71AB-47A9-89D2-2091F55EFDA7}">
      <dgm:prSet/>
      <dgm:spPr/>
      <dgm:t>
        <a:bodyPr/>
        <a:lstStyle/>
        <a:p>
          <a:endParaRPr lang="en-US"/>
        </a:p>
      </dgm:t>
    </dgm:pt>
    <dgm:pt modelId="{DB6A665C-1250-4FD2-A931-9A0B73575ECD}" type="sibTrans" cxnId="{3789E49E-71AB-47A9-89D2-2091F55EFDA7}">
      <dgm:prSet/>
      <dgm:spPr/>
      <dgm:t>
        <a:bodyPr/>
        <a:lstStyle/>
        <a:p>
          <a:endParaRPr lang="en-US"/>
        </a:p>
      </dgm:t>
    </dgm:pt>
    <dgm:pt modelId="{5D097D83-52E7-4E57-BE51-7FB6A7D6F24D}">
      <dgm:prSet/>
      <dgm:spPr/>
      <dgm:t>
        <a:bodyPr/>
        <a:lstStyle/>
        <a:p>
          <a:r>
            <a:rPr lang="en-US" dirty="0"/>
            <a:t>Dealing with difficult </a:t>
          </a:r>
          <a:r>
            <a:rPr lang="en-US" dirty="0" err="1"/>
            <a:t>behaviours</a:t>
          </a:r>
          <a:r>
            <a:rPr lang="en-US"/>
            <a:t>: Interventions </a:t>
          </a:r>
          <a:endParaRPr lang="en-US" dirty="0"/>
        </a:p>
      </dgm:t>
    </dgm:pt>
    <dgm:pt modelId="{6474BA0D-25EA-4867-BB6A-80C0F46A68D0}" type="parTrans" cxnId="{A1EF56CF-0AC1-4A3C-A645-A8925A0A9437}">
      <dgm:prSet/>
      <dgm:spPr/>
      <dgm:t>
        <a:bodyPr/>
        <a:lstStyle/>
        <a:p>
          <a:endParaRPr lang="en-US"/>
        </a:p>
      </dgm:t>
    </dgm:pt>
    <dgm:pt modelId="{F78002C5-9018-4BCC-9173-297C3BCCEE45}" type="sibTrans" cxnId="{A1EF56CF-0AC1-4A3C-A645-A8925A0A9437}">
      <dgm:prSet/>
      <dgm:spPr/>
      <dgm:t>
        <a:bodyPr/>
        <a:lstStyle/>
        <a:p>
          <a:endParaRPr lang="en-US"/>
        </a:p>
      </dgm:t>
    </dgm:pt>
    <dgm:pt modelId="{B9BC2288-72BF-4385-8339-473BD968715A}">
      <dgm:prSet/>
      <dgm:spPr/>
      <dgm:t>
        <a:bodyPr/>
        <a:lstStyle/>
        <a:p>
          <a:r>
            <a:rPr lang="en-US" dirty="0"/>
            <a:t>Management or Leadership?</a:t>
          </a:r>
          <a:endParaRPr lang="en-GB" dirty="0"/>
        </a:p>
      </dgm:t>
    </dgm:pt>
    <dgm:pt modelId="{E6B9B349-1EDE-4504-B1BF-F1391766D886}" type="parTrans" cxnId="{28BA0F56-1918-40DC-9406-AFF9017D3135}">
      <dgm:prSet/>
      <dgm:spPr/>
    </dgm:pt>
    <dgm:pt modelId="{6B1FC414-2D65-4941-A1DC-99488D56B9E2}" type="sibTrans" cxnId="{28BA0F56-1918-40DC-9406-AFF9017D3135}">
      <dgm:prSet/>
      <dgm:spPr/>
      <dgm:t>
        <a:bodyPr/>
        <a:lstStyle/>
        <a:p>
          <a:endParaRPr lang="en-GB"/>
        </a:p>
      </dgm:t>
    </dgm:pt>
    <dgm:pt modelId="{AEDFBFE7-D44F-42AD-B806-4BB95493C08D}" type="pres">
      <dgm:prSet presAssocID="{081E923D-9C84-4C8D-90CC-3212B190C644}" presName="outerComposite" presStyleCnt="0">
        <dgm:presLayoutVars>
          <dgm:chMax val="5"/>
          <dgm:dir/>
          <dgm:resizeHandles val="exact"/>
        </dgm:presLayoutVars>
      </dgm:prSet>
      <dgm:spPr/>
    </dgm:pt>
    <dgm:pt modelId="{EFAFA9A7-F5D0-448D-8ACE-3E95A68F42CC}" type="pres">
      <dgm:prSet presAssocID="{081E923D-9C84-4C8D-90CC-3212B190C644}" presName="dummyMaxCanvas" presStyleCnt="0">
        <dgm:presLayoutVars/>
      </dgm:prSet>
      <dgm:spPr/>
    </dgm:pt>
    <dgm:pt modelId="{C4BB55B3-C7DC-4985-B80B-F30AF213D2A6}" type="pres">
      <dgm:prSet presAssocID="{081E923D-9C84-4C8D-90CC-3212B190C644}" presName="FourNodes_1" presStyleLbl="node1" presStyleIdx="0" presStyleCnt="4">
        <dgm:presLayoutVars>
          <dgm:bulletEnabled val="1"/>
        </dgm:presLayoutVars>
      </dgm:prSet>
      <dgm:spPr/>
    </dgm:pt>
    <dgm:pt modelId="{D18A22B6-B543-48F8-AF2A-5CF09A1DCEE2}" type="pres">
      <dgm:prSet presAssocID="{081E923D-9C84-4C8D-90CC-3212B190C644}" presName="FourNodes_2" presStyleLbl="node1" presStyleIdx="1" presStyleCnt="4">
        <dgm:presLayoutVars>
          <dgm:bulletEnabled val="1"/>
        </dgm:presLayoutVars>
      </dgm:prSet>
      <dgm:spPr/>
    </dgm:pt>
    <dgm:pt modelId="{B9822D1A-6D12-4948-A26E-1E2884816F5B}" type="pres">
      <dgm:prSet presAssocID="{081E923D-9C84-4C8D-90CC-3212B190C644}" presName="FourNodes_3" presStyleLbl="node1" presStyleIdx="2" presStyleCnt="4">
        <dgm:presLayoutVars>
          <dgm:bulletEnabled val="1"/>
        </dgm:presLayoutVars>
      </dgm:prSet>
      <dgm:spPr/>
    </dgm:pt>
    <dgm:pt modelId="{031CA56D-E817-4D5B-BF9E-7AD42F8BB760}" type="pres">
      <dgm:prSet presAssocID="{081E923D-9C84-4C8D-90CC-3212B190C644}" presName="FourNodes_4" presStyleLbl="node1" presStyleIdx="3" presStyleCnt="4">
        <dgm:presLayoutVars>
          <dgm:bulletEnabled val="1"/>
        </dgm:presLayoutVars>
      </dgm:prSet>
      <dgm:spPr/>
    </dgm:pt>
    <dgm:pt modelId="{7F9FF33E-1500-410A-8C68-08E3C7DC95D8}" type="pres">
      <dgm:prSet presAssocID="{081E923D-9C84-4C8D-90CC-3212B190C644}" presName="FourConn_1-2" presStyleLbl="fgAccFollowNode1" presStyleIdx="0" presStyleCnt="3">
        <dgm:presLayoutVars>
          <dgm:bulletEnabled val="1"/>
        </dgm:presLayoutVars>
      </dgm:prSet>
      <dgm:spPr/>
    </dgm:pt>
    <dgm:pt modelId="{8F89AB40-2C7D-46FE-8A29-907D7D7C48EC}" type="pres">
      <dgm:prSet presAssocID="{081E923D-9C84-4C8D-90CC-3212B190C644}" presName="FourConn_2-3" presStyleLbl="fgAccFollowNode1" presStyleIdx="1" presStyleCnt="3">
        <dgm:presLayoutVars>
          <dgm:bulletEnabled val="1"/>
        </dgm:presLayoutVars>
      </dgm:prSet>
      <dgm:spPr/>
    </dgm:pt>
    <dgm:pt modelId="{70B97BD2-9A8A-4220-AF00-F11F691AA73A}" type="pres">
      <dgm:prSet presAssocID="{081E923D-9C84-4C8D-90CC-3212B190C644}" presName="FourConn_3-4" presStyleLbl="fgAccFollowNode1" presStyleIdx="2" presStyleCnt="3">
        <dgm:presLayoutVars>
          <dgm:bulletEnabled val="1"/>
        </dgm:presLayoutVars>
      </dgm:prSet>
      <dgm:spPr/>
    </dgm:pt>
    <dgm:pt modelId="{5EFFB54F-C758-4E17-9EAA-3C58615AD7EF}" type="pres">
      <dgm:prSet presAssocID="{081E923D-9C84-4C8D-90CC-3212B190C644}" presName="FourNodes_1_text" presStyleLbl="node1" presStyleIdx="3" presStyleCnt="4">
        <dgm:presLayoutVars>
          <dgm:bulletEnabled val="1"/>
        </dgm:presLayoutVars>
      </dgm:prSet>
      <dgm:spPr/>
    </dgm:pt>
    <dgm:pt modelId="{8277D2F1-AD10-4636-B28B-0811CBF4BAC5}" type="pres">
      <dgm:prSet presAssocID="{081E923D-9C84-4C8D-90CC-3212B190C644}" presName="FourNodes_2_text" presStyleLbl="node1" presStyleIdx="3" presStyleCnt="4">
        <dgm:presLayoutVars>
          <dgm:bulletEnabled val="1"/>
        </dgm:presLayoutVars>
      </dgm:prSet>
      <dgm:spPr/>
    </dgm:pt>
    <dgm:pt modelId="{39B22B9D-4844-4F1B-A03D-6C14FEC8B775}" type="pres">
      <dgm:prSet presAssocID="{081E923D-9C84-4C8D-90CC-3212B190C644}" presName="FourNodes_3_text" presStyleLbl="node1" presStyleIdx="3" presStyleCnt="4">
        <dgm:presLayoutVars>
          <dgm:bulletEnabled val="1"/>
        </dgm:presLayoutVars>
      </dgm:prSet>
      <dgm:spPr/>
    </dgm:pt>
    <dgm:pt modelId="{D4FF5480-8475-4513-B98D-5B57491A115A}" type="pres">
      <dgm:prSet presAssocID="{081E923D-9C84-4C8D-90CC-3212B190C64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5A49E10-9C9B-4940-9D9C-B05F2B616414}" type="presOf" srcId="{6B1FC414-2D65-4941-A1DC-99488D56B9E2}" destId="{7F9FF33E-1500-410A-8C68-08E3C7DC95D8}" srcOrd="0" destOrd="0" presId="urn:microsoft.com/office/officeart/2005/8/layout/vProcess5"/>
    <dgm:cxn modelId="{1D206118-42F8-465A-B218-70A557291F0D}" type="presOf" srcId="{30247D9E-3C64-4FFC-B204-C4916391B670}" destId="{B9822D1A-6D12-4948-A26E-1E2884816F5B}" srcOrd="0" destOrd="0" presId="urn:microsoft.com/office/officeart/2005/8/layout/vProcess5"/>
    <dgm:cxn modelId="{70A99861-7F8C-471F-8B77-F90C7C8F3001}" type="presOf" srcId="{081E923D-9C84-4C8D-90CC-3212B190C644}" destId="{AEDFBFE7-D44F-42AD-B806-4BB95493C08D}" srcOrd="0" destOrd="0" presId="urn:microsoft.com/office/officeart/2005/8/layout/vProcess5"/>
    <dgm:cxn modelId="{AB6EF469-0BB4-412C-806B-4C5E48D27121}" type="presOf" srcId="{30247D9E-3C64-4FFC-B204-C4916391B670}" destId="{39B22B9D-4844-4F1B-A03D-6C14FEC8B775}" srcOrd="1" destOrd="0" presId="urn:microsoft.com/office/officeart/2005/8/layout/vProcess5"/>
    <dgm:cxn modelId="{673F474E-E86A-43AF-8C9C-383B78A76EB5}" type="presOf" srcId="{0DC035B7-E84E-4EEB-B487-99B3CA4A1010}" destId="{8277D2F1-AD10-4636-B28B-0811CBF4BAC5}" srcOrd="1" destOrd="0" presId="urn:microsoft.com/office/officeart/2005/8/layout/vProcess5"/>
    <dgm:cxn modelId="{28BA0F56-1918-40DC-9406-AFF9017D3135}" srcId="{081E923D-9C84-4C8D-90CC-3212B190C644}" destId="{B9BC2288-72BF-4385-8339-473BD968715A}" srcOrd="0" destOrd="0" parTransId="{E6B9B349-1EDE-4504-B1BF-F1391766D886}" sibTransId="{6B1FC414-2D65-4941-A1DC-99488D56B9E2}"/>
    <dgm:cxn modelId="{1E1F7C80-AA4A-42B1-B245-AC36B130DDD8}" type="presOf" srcId="{5D097D83-52E7-4E57-BE51-7FB6A7D6F24D}" destId="{D4FF5480-8475-4513-B98D-5B57491A115A}" srcOrd="1" destOrd="0" presId="urn:microsoft.com/office/officeart/2005/8/layout/vProcess5"/>
    <dgm:cxn modelId="{9A24E385-EB4E-4E6D-9E67-85E9063640B6}" type="presOf" srcId="{0DC035B7-E84E-4EEB-B487-99B3CA4A1010}" destId="{D18A22B6-B543-48F8-AF2A-5CF09A1DCEE2}" srcOrd="0" destOrd="0" presId="urn:microsoft.com/office/officeart/2005/8/layout/vProcess5"/>
    <dgm:cxn modelId="{F0DEDB89-74B1-46D1-8662-FFFF6E46E758}" type="presOf" srcId="{ECC3767C-C96F-4309-8BCE-14626E9BC64A}" destId="{8F89AB40-2C7D-46FE-8A29-907D7D7C48EC}" srcOrd="0" destOrd="0" presId="urn:microsoft.com/office/officeart/2005/8/layout/vProcess5"/>
    <dgm:cxn modelId="{CD36129D-B94A-4E03-9E09-8AAD04A88CBC}" type="presOf" srcId="{5D097D83-52E7-4E57-BE51-7FB6A7D6F24D}" destId="{031CA56D-E817-4D5B-BF9E-7AD42F8BB760}" srcOrd="0" destOrd="0" presId="urn:microsoft.com/office/officeart/2005/8/layout/vProcess5"/>
    <dgm:cxn modelId="{3789E49E-71AB-47A9-89D2-2091F55EFDA7}" srcId="{081E923D-9C84-4C8D-90CC-3212B190C644}" destId="{30247D9E-3C64-4FFC-B204-C4916391B670}" srcOrd="2" destOrd="0" parTransId="{3AC4A059-4ADB-4B06-ADBF-5CB275D67AFF}" sibTransId="{DB6A665C-1250-4FD2-A931-9A0B73575ECD}"/>
    <dgm:cxn modelId="{EDBC09C2-CECF-4CF6-9D7B-1E821715C267}" type="presOf" srcId="{DB6A665C-1250-4FD2-A931-9A0B73575ECD}" destId="{70B97BD2-9A8A-4220-AF00-F11F691AA73A}" srcOrd="0" destOrd="0" presId="urn:microsoft.com/office/officeart/2005/8/layout/vProcess5"/>
    <dgm:cxn modelId="{E79270C7-78CE-4510-AA7A-477490B31457}" type="presOf" srcId="{B9BC2288-72BF-4385-8339-473BD968715A}" destId="{C4BB55B3-C7DC-4985-B80B-F30AF213D2A6}" srcOrd="0" destOrd="0" presId="urn:microsoft.com/office/officeart/2005/8/layout/vProcess5"/>
    <dgm:cxn modelId="{F8DDCBCE-F562-4121-9222-9D9943D6A7B7}" srcId="{081E923D-9C84-4C8D-90CC-3212B190C644}" destId="{0DC035B7-E84E-4EEB-B487-99B3CA4A1010}" srcOrd="1" destOrd="0" parTransId="{819EEE79-9352-4DB6-8DB3-45778F99588F}" sibTransId="{ECC3767C-C96F-4309-8BCE-14626E9BC64A}"/>
    <dgm:cxn modelId="{A1EF56CF-0AC1-4A3C-A645-A8925A0A9437}" srcId="{081E923D-9C84-4C8D-90CC-3212B190C644}" destId="{5D097D83-52E7-4E57-BE51-7FB6A7D6F24D}" srcOrd="3" destOrd="0" parTransId="{6474BA0D-25EA-4867-BB6A-80C0F46A68D0}" sibTransId="{F78002C5-9018-4BCC-9173-297C3BCCEE45}"/>
    <dgm:cxn modelId="{CA0E20D9-EE38-4698-87ED-966E80A914BF}" type="presOf" srcId="{B9BC2288-72BF-4385-8339-473BD968715A}" destId="{5EFFB54F-C758-4E17-9EAA-3C58615AD7EF}" srcOrd="1" destOrd="0" presId="urn:microsoft.com/office/officeart/2005/8/layout/vProcess5"/>
    <dgm:cxn modelId="{276768E0-C005-4965-BC46-E342795A3CF2}" type="presParOf" srcId="{AEDFBFE7-D44F-42AD-B806-4BB95493C08D}" destId="{EFAFA9A7-F5D0-448D-8ACE-3E95A68F42CC}" srcOrd="0" destOrd="0" presId="urn:microsoft.com/office/officeart/2005/8/layout/vProcess5"/>
    <dgm:cxn modelId="{ACBE0F72-83F1-449F-B49C-E027651030C4}" type="presParOf" srcId="{AEDFBFE7-D44F-42AD-B806-4BB95493C08D}" destId="{C4BB55B3-C7DC-4985-B80B-F30AF213D2A6}" srcOrd="1" destOrd="0" presId="urn:microsoft.com/office/officeart/2005/8/layout/vProcess5"/>
    <dgm:cxn modelId="{1814601E-2046-4A64-AAEC-5064E95E565C}" type="presParOf" srcId="{AEDFBFE7-D44F-42AD-B806-4BB95493C08D}" destId="{D18A22B6-B543-48F8-AF2A-5CF09A1DCEE2}" srcOrd="2" destOrd="0" presId="urn:microsoft.com/office/officeart/2005/8/layout/vProcess5"/>
    <dgm:cxn modelId="{87193ACE-63B1-476D-BB45-AB2DA9BBBC94}" type="presParOf" srcId="{AEDFBFE7-D44F-42AD-B806-4BB95493C08D}" destId="{B9822D1A-6D12-4948-A26E-1E2884816F5B}" srcOrd="3" destOrd="0" presId="urn:microsoft.com/office/officeart/2005/8/layout/vProcess5"/>
    <dgm:cxn modelId="{76ABF1FE-8082-4149-AF58-0618B1EFD1B9}" type="presParOf" srcId="{AEDFBFE7-D44F-42AD-B806-4BB95493C08D}" destId="{031CA56D-E817-4D5B-BF9E-7AD42F8BB760}" srcOrd="4" destOrd="0" presId="urn:microsoft.com/office/officeart/2005/8/layout/vProcess5"/>
    <dgm:cxn modelId="{FB3D44AC-967E-41F6-A534-83ABAE71B6FD}" type="presParOf" srcId="{AEDFBFE7-D44F-42AD-B806-4BB95493C08D}" destId="{7F9FF33E-1500-410A-8C68-08E3C7DC95D8}" srcOrd="5" destOrd="0" presId="urn:microsoft.com/office/officeart/2005/8/layout/vProcess5"/>
    <dgm:cxn modelId="{02F873FC-F5C2-4830-A577-08F88D66609B}" type="presParOf" srcId="{AEDFBFE7-D44F-42AD-B806-4BB95493C08D}" destId="{8F89AB40-2C7D-46FE-8A29-907D7D7C48EC}" srcOrd="6" destOrd="0" presId="urn:microsoft.com/office/officeart/2005/8/layout/vProcess5"/>
    <dgm:cxn modelId="{D4E35B43-0894-4012-B0AF-66CB512A7A31}" type="presParOf" srcId="{AEDFBFE7-D44F-42AD-B806-4BB95493C08D}" destId="{70B97BD2-9A8A-4220-AF00-F11F691AA73A}" srcOrd="7" destOrd="0" presId="urn:microsoft.com/office/officeart/2005/8/layout/vProcess5"/>
    <dgm:cxn modelId="{89F81295-11AC-48F1-8005-71F191214240}" type="presParOf" srcId="{AEDFBFE7-D44F-42AD-B806-4BB95493C08D}" destId="{5EFFB54F-C758-4E17-9EAA-3C58615AD7EF}" srcOrd="8" destOrd="0" presId="urn:microsoft.com/office/officeart/2005/8/layout/vProcess5"/>
    <dgm:cxn modelId="{95884BCD-1ECA-4840-83C7-F8A6C6D60CB4}" type="presParOf" srcId="{AEDFBFE7-D44F-42AD-B806-4BB95493C08D}" destId="{8277D2F1-AD10-4636-B28B-0811CBF4BAC5}" srcOrd="9" destOrd="0" presId="urn:microsoft.com/office/officeart/2005/8/layout/vProcess5"/>
    <dgm:cxn modelId="{CC9CAF76-CC54-4F3F-B682-03C35EDECC7D}" type="presParOf" srcId="{AEDFBFE7-D44F-42AD-B806-4BB95493C08D}" destId="{39B22B9D-4844-4F1B-A03D-6C14FEC8B775}" srcOrd="10" destOrd="0" presId="urn:microsoft.com/office/officeart/2005/8/layout/vProcess5"/>
    <dgm:cxn modelId="{FB2E78F9-6EF2-4A57-B411-BD86C8DB3006}" type="presParOf" srcId="{AEDFBFE7-D44F-42AD-B806-4BB95493C08D}" destId="{D4FF5480-8475-4513-B98D-5B57491A115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A2DA74-69BE-4CAB-8EFF-FAF1EC4CF4A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GB"/>
        </a:p>
      </dgm:t>
    </dgm:pt>
    <dgm:pt modelId="{EB78657F-D2CB-4234-922C-5DE86EE245FC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b="1" dirty="0"/>
            <a:t>These people are difficult</a:t>
          </a:r>
          <a:endParaRPr lang="en-GB" sz="2400" b="1" dirty="0"/>
        </a:p>
      </dgm:t>
    </dgm:pt>
    <dgm:pt modelId="{16C12673-9972-4E87-ACEC-545035A6792C}" type="parTrans" cxnId="{C4C6CCCB-F3C2-4059-9CC5-48D18AF6D3F4}">
      <dgm:prSet/>
      <dgm:spPr/>
      <dgm:t>
        <a:bodyPr/>
        <a:lstStyle/>
        <a:p>
          <a:endParaRPr lang="en-GB"/>
        </a:p>
      </dgm:t>
    </dgm:pt>
    <dgm:pt modelId="{E0A3A96A-1A0E-4DCA-8AEF-C0194DCD2685}" type="sibTrans" cxnId="{C4C6CCCB-F3C2-4059-9CC5-48D18AF6D3F4}">
      <dgm:prSet/>
      <dgm:spPr/>
      <dgm:t>
        <a:bodyPr/>
        <a:lstStyle/>
        <a:p>
          <a:endParaRPr lang="en-GB"/>
        </a:p>
      </dgm:t>
    </dgm:pt>
    <dgm:pt modelId="{4B879687-65F4-4510-AD3F-8B31F780DE41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b="1" dirty="0"/>
            <a:t>This </a:t>
          </a:r>
          <a:r>
            <a:rPr lang="en-US" sz="2400" b="1" dirty="0" err="1"/>
            <a:t>Behaviour</a:t>
          </a:r>
          <a:r>
            <a:rPr lang="en-US" sz="2400" b="1" dirty="0"/>
            <a:t> is difficult</a:t>
          </a:r>
          <a:endParaRPr lang="en-GB" sz="2400" b="1" dirty="0"/>
        </a:p>
      </dgm:t>
    </dgm:pt>
    <dgm:pt modelId="{60BD0BAA-D2EB-4F40-BF37-2279F2577614}" type="parTrans" cxnId="{59D1691B-530C-4476-A785-E1D3C58A4F5B}">
      <dgm:prSet/>
      <dgm:spPr/>
      <dgm:t>
        <a:bodyPr/>
        <a:lstStyle/>
        <a:p>
          <a:endParaRPr lang="en-GB"/>
        </a:p>
      </dgm:t>
    </dgm:pt>
    <dgm:pt modelId="{570AA391-EB26-48DF-88FC-34273496740F}" type="sibTrans" cxnId="{59D1691B-530C-4476-A785-E1D3C58A4F5B}">
      <dgm:prSet/>
      <dgm:spPr/>
      <dgm:t>
        <a:bodyPr/>
        <a:lstStyle/>
        <a:p>
          <a:endParaRPr lang="en-GB"/>
        </a:p>
      </dgm:t>
    </dgm:pt>
    <dgm:pt modelId="{0C3BAA64-64DE-4D95-9B26-885C9AAB00BD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b="1" baseline="0" dirty="0"/>
            <a:t>I am finding This </a:t>
          </a:r>
          <a:r>
            <a:rPr lang="en-US" sz="2400" b="1" baseline="0" dirty="0" err="1"/>
            <a:t>behaviour</a:t>
          </a:r>
          <a:r>
            <a:rPr lang="en-US" sz="2400" b="1" baseline="0" dirty="0"/>
            <a:t> difficult</a:t>
          </a:r>
          <a:endParaRPr lang="en-GB" sz="2400" b="1" dirty="0"/>
        </a:p>
      </dgm:t>
    </dgm:pt>
    <dgm:pt modelId="{A7436D7A-D525-4957-B786-1ACE6A509061}" type="parTrans" cxnId="{AF4F46E7-3450-4DEA-8243-6EAF2BC32A21}">
      <dgm:prSet/>
      <dgm:spPr/>
      <dgm:t>
        <a:bodyPr/>
        <a:lstStyle/>
        <a:p>
          <a:endParaRPr lang="en-GB"/>
        </a:p>
      </dgm:t>
    </dgm:pt>
    <dgm:pt modelId="{A80124A0-59C1-44B9-A038-B224C68FCDA1}" type="sibTrans" cxnId="{AF4F46E7-3450-4DEA-8243-6EAF2BC32A21}">
      <dgm:prSet/>
      <dgm:spPr/>
      <dgm:t>
        <a:bodyPr/>
        <a:lstStyle/>
        <a:p>
          <a:endParaRPr lang="en-GB"/>
        </a:p>
      </dgm:t>
    </dgm:pt>
    <dgm:pt modelId="{F0E68B5F-DC75-46F6-85D1-9C8570B159A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Other People might find me Difficult – sometimes! </a:t>
          </a:r>
          <a:endParaRPr lang="en-GB" b="1" dirty="0"/>
        </a:p>
      </dgm:t>
    </dgm:pt>
    <dgm:pt modelId="{15C7B21B-1376-4FD6-B13D-991383830106}" type="parTrans" cxnId="{2A44E7EC-DA80-4408-9050-9AAC561992D7}">
      <dgm:prSet/>
      <dgm:spPr/>
      <dgm:t>
        <a:bodyPr/>
        <a:lstStyle/>
        <a:p>
          <a:endParaRPr lang="en-GB"/>
        </a:p>
      </dgm:t>
    </dgm:pt>
    <dgm:pt modelId="{B754521D-D9AB-40EF-9B5A-64E999189CA1}" type="sibTrans" cxnId="{2A44E7EC-DA80-4408-9050-9AAC561992D7}">
      <dgm:prSet/>
      <dgm:spPr/>
      <dgm:t>
        <a:bodyPr/>
        <a:lstStyle/>
        <a:p>
          <a:endParaRPr lang="en-GB"/>
        </a:p>
      </dgm:t>
    </dgm:pt>
    <dgm:pt modelId="{4FA5CC82-21A0-46CA-A9EA-3F11F961CCBD}" type="pres">
      <dgm:prSet presAssocID="{6EA2DA74-69BE-4CAB-8EFF-FAF1EC4CF4A8}" presName="root" presStyleCnt="0">
        <dgm:presLayoutVars>
          <dgm:dir/>
          <dgm:resizeHandles val="exact"/>
        </dgm:presLayoutVars>
      </dgm:prSet>
      <dgm:spPr/>
    </dgm:pt>
    <dgm:pt modelId="{A714F2FB-4725-4882-BFC0-F633FBF013E7}" type="pres">
      <dgm:prSet presAssocID="{EB78657F-D2CB-4234-922C-5DE86EE245FC}" presName="compNode" presStyleCnt="0"/>
      <dgm:spPr/>
    </dgm:pt>
    <dgm:pt modelId="{0679E8ED-46FF-4A69-88F9-C9C3DB231D99}" type="pres">
      <dgm:prSet presAssocID="{EB78657F-D2CB-4234-922C-5DE86EE245FC}" presName="iconBgRect" presStyleLbl="bgShp" presStyleIdx="0" presStyleCnt="4"/>
      <dgm:spPr/>
    </dgm:pt>
    <dgm:pt modelId="{60969019-E352-47A4-A904-2FCF3E4A41EF}" type="pres">
      <dgm:prSet presAssocID="{EB78657F-D2CB-4234-922C-5DE86EE245F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252873C-0A80-43A9-92E0-41A2A3630351}" type="pres">
      <dgm:prSet presAssocID="{EB78657F-D2CB-4234-922C-5DE86EE245FC}" presName="spaceRect" presStyleCnt="0"/>
      <dgm:spPr/>
    </dgm:pt>
    <dgm:pt modelId="{71A2CF06-1277-4F42-9758-D5E2F1835FD7}" type="pres">
      <dgm:prSet presAssocID="{EB78657F-D2CB-4234-922C-5DE86EE245FC}" presName="textRect" presStyleLbl="revTx" presStyleIdx="0" presStyleCnt="4">
        <dgm:presLayoutVars>
          <dgm:chMax val="1"/>
          <dgm:chPref val="1"/>
        </dgm:presLayoutVars>
      </dgm:prSet>
      <dgm:spPr/>
    </dgm:pt>
    <dgm:pt modelId="{C7103443-05D0-4048-A114-0967FBA8F8F8}" type="pres">
      <dgm:prSet presAssocID="{E0A3A96A-1A0E-4DCA-8AEF-C0194DCD2685}" presName="sibTrans" presStyleCnt="0"/>
      <dgm:spPr/>
    </dgm:pt>
    <dgm:pt modelId="{20C3342A-9A93-4B4E-A85D-9CB90ECF1BC9}" type="pres">
      <dgm:prSet presAssocID="{4B879687-65F4-4510-AD3F-8B31F780DE41}" presName="compNode" presStyleCnt="0"/>
      <dgm:spPr/>
    </dgm:pt>
    <dgm:pt modelId="{B3A4943C-912F-4981-B4E7-73DA810A84E1}" type="pres">
      <dgm:prSet presAssocID="{4B879687-65F4-4510-AD3F-8B31F780DE41}" presName="iconBgRect" presStyleLbl="bgShp" presStyleIdx="1" presStyleCnt="4"/>
      <dgm:spPr/>
    </dgm:pt>
    <dgm:pt modelId="{CC9497EF-452F-46AB-B24C-3CC1EE300763}" type="pres">
      <dgm:prSet presAssocID="{4B879687-65F4-4510-AD3F-8B31F780DE4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3A35174F-EF6A-4F9E-9631-AC9F9186136B}" type="pres">
      <dgm:prSet presAssocID="{4B879687-65F4-4510-AD3F-8B31F780DE41}" presName="spaceRect" presStyleCnt="0"/>
      <dgm:spPr/>
    </dgm:pt>
    <dgm:pt modelId="{FBC50F43-654A-4F57-AE55-9E03D66050BF}" type="pres">
      <dgm:prSet presAssocID="{4B879687-65F4-4510-AD3F-8B31F780DE41}" presName="textRect" presStyleLbl="revTx" presStyleIdx="1" presStyleCnt="4">
        <dgm:presLayoutVars>
          <dgm:chMax val="1"/>
          <dgm:chPref val="1"/>
        </dgm:presLayoutVars>
      </dgm:prSet>
      <dgm:spPr/>
    </dgm:pt>
    <dgm:pt modelId="{0D09444B-9C78-41B4-B719-AE6E6FBAD892}" type="pres">
      <dgm:prSet presAssocID="{570AA391-EB26-48DF-88FC-34273496740F}" presName="sibTrans" presStyleCnt="0"/>
      <dgm:spPr/>
    </dgm:pt>
    <dgm:pt modelId="{95573F69-61D9-441C-B1AC-09DF13A0CD82}" type="pres">
      <dgm:prSet presAssocID="{0C3BAA64-64DE-4D95-9B26-885C9AAB00BD}" presName="compNode" presStyleCnt="0"/>
      <dgm:spPr/>
    </dgm:pt>
    <dgm:pt modelId="{E60AD619-64CF-4CBB-9579-FF1FB8DEC95B}" type="pres">
      <dgm:prSet presAssocID="{0C3BAA64-64DE-4D95-9B26-885C9AAB00BD}" presName="iconBgRect" presStyleLbl="bgShp" presStyleIdx="2" presStyleCnt="4"/>
      <dgm:spPr/>
    </dgm:pt>
    <dgm:pt modelId="{C2C594D5-8B45-4CAB-ADA5-8CDAB199BC02}" type="pres">
      <dgm:prSet presAssocID="{0C3BAA64-64DE-4D95-9B26-885C9AAB00B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5772583C-EF8F-4CEC-92BB-5D15FD00C08B}" type="pres">
      <dgm:prSet presAssocID="{0C3BAA64-64DE-4D95-9B26-885C9AAB00BD}" presName="spaceRect" presStyleCnt="0"/>
      <dgm:spPr/>
    </dgm:pt>
    <dgm:pt modelId="{593C2C5F-3864-4C17-BF45-9F4D6CFE5666}" type="pres">
      <dgm:prSet presAssocID="{0C3BAA64-64DE-4D95-9B26-885C9AAB00BD}" presName="textRect" presStyleLbl="revTx" presStyleIdx="2" presStyleCnt="4">
        <dgm:presLayoutVars>
          <dgm:chMax val="1"/>
          <dgm:chPref val="1"/>
        </dgm:presLayoutVars>
      </dgm:prSet>
      <dgm:spPr/>
    </dgm:pt>
    <dgm:pt modelId="{9DF7FBD7-742F-4176-806D-33AA27F9C4F6}" type="pres">
      <dgm:prSet presAssocID="{A80124A0-59C1-44B9-A038-B224C68FCDA1}" presName="sibTrans" presStyleCnt="0"/>
      <dgm:spPr/>
    </dgm:pt>
    <dgm:pt modelId="{66B41FC0-444C-4AFD-8DD6-E762D4315BA4}" type="pres">
      <dgm:prSet presAssocID="{F0E68B5F-DC75-46F6-85D1-9C8570B159A4}" presName="compNode" presStyleCnt="0"/>
      <dgm:spPr/>
    </dgm:pt>
    <dgm:pt modelId="{6CD97883-846C-43AC-8B0E-1A5FD47A6AEA}" type="pres">
      <dgm:prSet presAssocID="{F0E68B5F-DC75-46F6-85D1-9C8570B159A4}" presName="iconBgRect" presStyleLbl="bgShp" presStyleIdx="3" presStyleCnt="4" custScaleY="96723"/>
      <dgm:spPr/>
    </dgm:pt>
    <dgm:pt modelId="{3706B064-338A-4CF2-91B7-CB7DDF6143B6}" type="pres">
      <dgm:prSet presAssocID="{F0E68B5F-DC75-46F6-85D1-9C8570B159A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emale Profile with solid fill"/>
        </a:ext>
      </dgm:extLst>
    </dgm:pt>
    <dgm:pt modelId="{6542511D-CB43-488A-91AD-6134AD93B629}" type="pres">
      <dgm:prSet presAssocID="{F0E68B5F-DC75-46F6-85D1-9C8570B159A4}" presName="spaceRect" presStyleCnt="0"/>
      <dgm:spPr/>
    </dgm:pt>
    <dgm:pt modelId="{1D7953BF-3990-4069-B9F2-BA1A128B6202}" type="pres">
      <dgm:prSet presAssocID="{F0E68B5F-DC75-46F6-85D1-9C8570B159A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2900D05-2DF1-4B64-8BDC-7AE8762FA2F1}" type="presOf" srcId="{0C3BAA64-64DE-4D95-9B26-885C9AAB00BD}" destId="{593C2C5F-3864-4C17-BF45-9F4D6CFE5666}" srcOrd="0" destOrd="0" presId="urn:microsoft.com/office/officeart/2018/5/layout/IconCircleLabelList"/>
    <dgm:cxn modelId="{59D1691B-530C-4476-A785-E1D3C58A4F5B}" srcId="{6EA2DA74-69BE-4CAB-8EFF-FAF1EC4CF4A8}" destId="{4B879687-65F4-4510-AD3F-8B31F780DE41}" srcOrd="1" destOrd="0" parTransId="{60BD0BAA-D2EB-4F40-BF37-2279F2577614}" sibTransId="{570AA391-EB26-48DF-88FC-34273496740F}"/>
    <dgm:cxn modelId="{E7F44B5D-0A89-4B2F-99C9-F9E1FD7D14A4}" type="presOf" srcId="{EB78657F-D2CB-4234-922C-5DE86EE245FC}" destId="{71A2CF06-1277-4F42-9758-D5E2F1835FD7}" srcOrd="0" destOrd="0" presId="urn:microsoft.com/office/officeart/2018/5/layout/IconCircleLabelList"/>
    <dgm:cxn modelId="{4F9BB150-B29E-4ACB-8A82-8102C24CF9B8}" type="presOf" srcId="{F0E68B5F-DC75-46F6-85D1-9C8570B159A4}" destId="{1D7953BF-3990-4069-B9F2-BA1A128B6202}" srcOrd="0" destOrd="0" presId="urn:microsoft.com/office/officeart/2018/5/layout/IconCircleLabelList"/>
    <dgm:cxn modelId="{02254FAB-A4AF-462B-8A20-57BA5A7DBD8F}" type="presOf" srcId="{4B879687-65F4-4510-AD3F-8B31F780DE41}" destId="{FBC50F43-654A-4F57-AE55-9E03D66050BF}" srcOrd="0" destOrd="0" presId="urn:microsoft.com/office/officeart/2018/5/layout/IconCircleLabelList"/>
    <dgm:cxn modelId="{DC06C7C0-B07F-47A6-A6CB-EF141D252F1E}" type="presOf" srcId="{6EA2DA74-69BE-4CAB-8EFF-FAF1EC4CF4A8}" destId="{4FA5CC82-21A0-46CA-A9EA-3F11F961CCBD}" srcOrd="0" destOrd="0" presId="urn:microsoft.com/office/officeart/2018/5/layout/IconCircleLabelList"/>
    <dgm:cxn modelId="{C4C6CCCB-F3C2-4059-9CC5-48D18AF6D3F4}" srcId="{6EA2DA74-69BE-4CAB-8EFF-FAF1EC4CF4A8}" destId="{EB78657F-D2CB-4234-922C-5DE86EE245FC}" srcOrd="0" destOrd="0" parTransId="{16C12673-9972-4E87-ACEC-545035A6792C}" sibTransId="{E0A3A96A-1A0E-4DCA-8AEF-C0194DCD2685}"/>
    <dgm:cxn modelId="{AF4F46E7-3450-4DEA-8243-6EAF2BC32A21}" srcId="{6EA2DA74-69BE-4CAB-8EFF-FAF1EC4CF4A8}" destId="{0C3BAA64-64DE-4D95-9B26-885C9AAB00BD}" srcOrd="2" destOrd="0" parTransId="{A7436D7A-D525-4957-B786-1ACE6A509061}" sibTransId="{A80124A0-59C1-44B9-A038-B224C68FCDA1}"/>
    <dgm:cxn modelId="{2A44E7EC-DA80-4408-9050-9AAC561992D7}" srcId="{6EA2DA74-69BE-4CAB-8EFF-FAF1EC4CF4A8}" destId="{F0E68B5F-DC75-46F6-85D1-9C8570B159A4}" srcOrd="3" destOrd="0" parTransId="{15C7B21B-1376-4FD6-B13D-991383830106}" sibTransId="{B754521D-D9AB-40EF-9B5A-64E999189CA1}"/>
    <dgm:cxn modelId="{70BC5859-3F2C-4871-903E-8E32A3F215D7}" type="presParOf" srcId="{4FA5CC82-21A0-46CA-A9EA-3F11F961CCBD}" destId="{A714F2FB-4725-4882-BFC0-F633FBF013E7}" srcOrd="0" destOrd="0" presId="urn:microsoft.com/office/officeart/2018/5/layout/IconCircleLabelList"/>
    <dgm:cxn modelId="{95D77776-1919-44EF-8740-B17BAD688452}" type="presParOf" srcId="{A714F2FB-4725-4882-BFC0-F633FBF013E7}" destId="{0679E8ED-46FF-4A69-88F9-C9C3DB231D99}" srcOrd="0" destOrd="0" presId="urn:microsoft.com/office/officeart/2018/5/layout/IconCircleLabelList"/>
    <dgm:cxn modelId="{6E51A5ED-5DD2-48FA-B2E0-545866469D50}" type="presParOf" srcId="{A714F2FB-4725-4882-BFC0-F633FBF013E7}" destId="{60969019-E352-47A4-A904-2FCF3E4A41EF}" srcOrd="1" destOrd="0" presId="urn:microsoft.com/office/officeart/2018/5/layout/IconCircleLabelList"/>
    <dgm:cxn modelId="{9C5DC808-722D-43F5-973C-247B01E9D2F3}" type="presParOf" srcId="{A714F2FB-4725-4882-BFC0-F633FBF013E7}" destId="{8252873C-0A80-43A9-92E0-41A2A3630351}" srcOrd="2" destOrd="0" presId="urn:microsoft.com/office/officeart/2018/5/layout/IconCircleLabelList"/>
    <dgm:cxn modelId="{E3618FB8-FECC-4330-A71B-1EAAE557BF5F}" type="presParOf" srcId="{A714F2FB-4725-4882-BFC0-F633FBF013E7}" destId="{71A2CF06-1277-4F42-9758-D5E2F1835FD7}" srcOrd="3" destOrd="0" presId="urn:microsoft.com/office/officeart/2018/5/layout/IconCircleLabelList"/>
    <dgm:cxn modelId="{181AA3CA-31EF-4D38-82CE-B1FE5E4E7C80}" type="presParOf" srcId="{4FA5CC82-21A0-46CA-A9EA-3F11F961CCBD}" destId="{C7103443-05D0-4048-A114-0967FBA8F8F8}" srcOrd="1" destOrd="0" presId="urn:microsoft.com/office/officeart/2018/5/layout/IconCircleLabelList"/>
    <dgm:cxn modelId="{3502A792-985B-4CEA-B68A-53F5A78415D4}" type="presParOf" srcId="{4FA5CC82-21A0-46CA-A9EA-3F11F961CCBD}" destId="{20C3342A-9A93-4B4E-A85D-9CB90ECF1BC9}" srcOrd="2" destOrd="0" presId="urn:microsoft.com/office/officeart/2018/5/layout/IconCircleLabelList"/>
    <dgm:cxn modelId="{C3DE3D26-A159-4492-90B9-DE4BE59A0BE8}" type="presParOf" srcId="{20C3342A-9A93-4B4E-A85D-9CB90ECF1BC9}" destId="{B3A4943C-912F-4981-B4E7-73DA810A84E1}" srcOrd="0" destOrd="0" presId="urn:microsoft.com/office/officeart/2018/5/layout/IconCircleLabelList"/>
    <dgm:cxn modelId="{5F0040F6-E915-48F7-8CFE-029BEDD319A7}" type="presParOf" srcId="{20C3342A-9A93-4B4E-A85D-9CB90ECF1BC9}" destId="{CC9497EF-452F-46AB-B24C-3CC1EE300763}" srcOrd="1" destOrd="0" presId="urn:microsoft.com/office/officeart/2018/5/layout/IconCircleLabelList"/>
    <dgm:cxn modelId="{9CAC8D55-274E-47A3-88BE-79E8F4D66E56}" type="presParOf" srcId="{20C3342A-9A93-4B4E-A85D-9CB90ECF1BC9}" destId="{3A35174F-EF6A-4F9E-9631-AC9F9186136B}" srcOrd="2" destOrd="0" presId="urn:microsoft.com/office/officeart/2018/5/layout/IconCircleLabelList"/>
    <dgm:cxn modelId="{0465EE43-6D62-4DB8-B6EA-558AFE26D5F1}" type="presParOf" srcId="{20C3342A-9A93-4B4E-A85D-9CB90ECF1BC9}" destId="{FBC50F43-654A-4F57-AE55-9E03D66050BF}" srcOrd="3" destOrd="0" presId="urn:microsoft.com/office/officeart/2018/5/layout/IconCircleLabelList"/>
    <dgm:cxn modelId="{CAFC34BA-1914-4D6A-A939-634FB44424D8}" type="presParOf" srcId="{4FA5CC82-21A0-46CA-A9EA-3F11F961CCBD}" destId="{0D09444B-9C78-41B4-B719-AE6E6FBAD892}" srcOrd="3" destOrd="0" presId="urn:microsoft.com/office/officeart/2018/5/layout/IconCircleLabelList"/>
    <dgm:cxn modelId="{1EFADF48-B18F-4645-A212-6B68DA831FAD}" type="presParOf" srcId="{4FA5CC82-21A0-46CA-A9EA-3F11F961CCBD}" destId="{95573F69-61D9-441C-B1AC-09DF13A0CD82}" srcOrd="4" destOrd="0" presId="urn:microsoft.com/office/officeart/2018/5/layout/IconCircleLabelList"/>
    <dgm:cxn modelId="{23BF21CB-DDD9-46E5-BC53-F93A41C95FEE}" type="presParOf" srcId="{95573F69-61D9-441C-B1AC-09DF13A0CD82}" destId="{E60AD619-64CF-4CBB-9579-FF1FB8DEC95B}" srcOrd="0" destOrd="0" presId="urn:microsoft.com/office/officeart/2018/5/layout/IconCircleLabelList"/>
    <dgm:cxn modelId="{5F7A3D05-C06A-4AA4-A80D-94EEC2688979}" type="presParOf" srcId="{95573F69-61D9-441C-B1AC-09DF13A0CD82}" destId="{C2C594D5-8B45-4CAB-ADA5-8CDAB199BC02}" srcOrd="1" destOrd="0" presId="urn:microsoft.com/office/officeart/2018/5/layout/IconCircleLabelList"/>
    <dgm:cxn modelId="{2B4A0F33-078D-4228-A1AA-E166D6095505}" type="presParOf" srcId="{95573F69-61D9-441C-B1AC-09DF13A0CD82}" destId="{5772583C-EF8F-4CEC-92BB-5D15FD00C08B}" srcOrd="2" destOrd="0" presId="urn:microsoft.com/office/officeart/2018/5/layout/IconCircleLabelList"/>
    <dgm:cxn modelId="{E13C7407-8BE4-4B85-9C12-B482D34BB24E}" type="presParOf" srcId="{95573F69-61D9-441C-B1AC-09DF13A0CD82}" destId="{593C2C5F-3864-4C17-BF45-9F4D6CFE5666}" srcOrd="3" destOrd="0" presId="urn:microsoft.com/office/officeart/2018/5/layout/IconCircleLabelList"/>
    <dgm:cxn modelId="{7D337225-AF4C-4088-9C59-A21BF3381220}" type="presParOf" srcId="{4FA5CC82-21A0-46CA-A9EA-3F11F961CCBD}" destId="{9DF7FBD7-742F-4176-806D-33AA27F9C4F6}" srcOrd="5" destOrd="0" presId="urn:microsoft.com/office/officeart/2018/5/layout/IconCircleLabelList"/>
    <dgm:cxn modelId="{BE98892E-9C0A-40C9-8127-6A49BC3B4E7F}" type="presParOf" srcId="{4FA5CC82-21A0-46CA-A9EA-3F11F961CCBD}" destId="{66B41FC0-444C-4AFD-8DD6-E762D4315BA4}" srcOrd="6" destOrd="0" presId="urn:microsoft.com/office/officeart/2018/5/layout/IconCircleLabelList"/>
    <dgm:cxn modelId="{500703D7-8C62-4E1E-B119-F67525CA4D01}" type="presParOf" srcId="{66B41FC0-444C-4AFD-8DD6-E762D4315BA4}" destId="{6CD97883-846C-43AC-8B0E-1A5FD47A6AEA}" srcOrd="0" destOrd="0" presId="urn:microsoft.com/office/officeart/2018/5/layout/IconCircleLabelList"/>
    <dgm:cxn modelId="{F5BF88C4-3F4A-449A-8F25-BB6C95B8EC68}" type="presParOf" srcId="{66B41FC0-444C-4AFD-8DD6-E762D4315BA4}" destId="{3706B064-338A-4CF2-91B7-CB7DDF6143B6}" srcOrd="1" destOrd="0" presId="urn:microsoft.com/office/officeart/2018/5/layout/IconCircleLabelList"/>
    <dgm:cxn modelId="{E19A6E08-83D0-4511-B056-AE6A8B9E000A}" type="presParOf" srcId="{66B41FC0-444C-4AFD-8DD6-E762D4315BA4}" destId="{6542511D-CB43-488A-91AD-6134AD93B629}" srcOrd="2" destOrd="0" presId="urn:microsoft.com/office/officeart/2018/5/layout/IconCircleLabelList"/>
    <dgm:cxn modelId="{D4C9FDC0-EA25-4B0D-B9B7-516211A39A00}" type="presParOf" srcId="{66B41FC0-444C-4AFD-8DD6-E762D4315BA4}" destId="{1D7953BF-3990-4069-B9F2-BA1A128B620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52B5C1-7D68-4F0B-B3C4-683E9CF413D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F84777C-9999-4827-A06B-F470CA345FA0}">
      <dgm:prSet phldrT="[Text]" custT="1"/>
      <dgm:spPr/>
      <dgm:t>
        <a:bodyPr/>
        <a:lstStyle/>
        <a:p>
          <a:r>
            <a:rPr lang="en-US" sz="2400" b="1" dirty="0">
              <a:solidFill>
                <a:srgbClr val="FFFF00"/>
              </a:solidFill>
            </a:rPr>
            <a:t>A:</a:t>
          </a:r>
        </a:p>
        <a:p>
          <a:r>
            <a:rPr lang="en-US" sz="2400" b="1" dirty="0">
              <a:solidFill>
                <a:srgbClr val="FFFF00"/>
              </a:solidFill>
            </a:rPr>
            <a:t>Plan </a:t>
          </a:r>
          <a:endParaRPr lang="en-GB" sz="2400" b="1" dirty="0">
            <a:solidFill>
              <a:srgbClr val="FFFF00"/>
            </a:solidFill>
          </a:endParaRPr>
        </a:p>
      </dgm:t>
    </dgm:pt>
    <dgm:pt modelId="{AD4D8694-2FFA-49D2-84FE-B3AB82F09E02}" type="parTrans" cxnId="{AE1504EC-6F3B-4E89-B878-663ABC18033E}">
      <dgm:prSet/>
      <dgm:spPr/>
      <dgm:t>
        <a:bodyPr/>
        <a:lstStyle/>
        <a:p>
          <a:endParaRPr lang="en-GB"/>
        </a:p>
      </dgm:t>
    </dgm:pt>
    <dgm:pt modelId="{9081BF86-4D32-43BC-9834-5F021DAE3F27}" type="sibTrans" cxnId="{AE1504EC-6F3B-4E89-B878-663ABC18033E}">
      <dgm:prSet/>
      <dgm:spPr/>
      <dgm:t>
        <a:bodyPr/>
        <a:lstStyle/>
        <a:p>
          <a:endParaRPr lang="en-GB"/>
        </a:p>
      </dgm:t>
    </dgm:pt>
    <dgm:pt modelId="{FC1DFAA6-4C63-42EA-B6AD-82969EF3CD66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800" b="1" dirty="0"/>
            <a:t>E: </a:t>
          </a:r>
        </a:p>
        <a:p>
          <a:r>
            <a:rPr lang="en-US" sz="2800" b="1" dirty="0"/>
            <a:t>We can’t do it! </a:t>
          </a:r>
          <a:endParaRPr lang="en-GB" sz="2800" b="1" dirty="0"/>
        </a:p>
      </dgm:t>
    </dgm:pt>
    <dgm:pt modelId="{6B680B0D-CAA5-44AC-9726-6DE848801299}" type="parTrans" cxnId="{4A8A033F-DF60-415C-830D-8A67FF5CB76B}">
      <dgm:prSet/>
      <dgm:spPr/>
      <dgm:t>
        <a:bodyPr/>
        <a:lstStyle/>
        <a:p>
          <a:endParaRPr lang="en-GB"/>
        </a:p>
      </dgm:t>
    </dgm:pt>
    <dgm:pt modelId="{2F2B6C5C-8BE0-4EAB-AC7B-EE53AE936C44}" type="sibTrans" cxnId="{4A8A033F-DF60-415C-830D-8A67FF5CB76B}">
      <dgm:prSet/>
      <dgm:spPr/>
      <dgm:t>
        <a:bodyPr/>
        <a:lstStyle/>
        <a:p>
          <a:endParaRPr lang="en-GB"/>
        </a:p>
      </dgm:t>
    </dgm:pt>
    <dgm:pt modelId="{81CB941C-07E0-472E-A93A-5EF2E5FD39AF}">
      <dgm:prSet phldrT="[Text]"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 sz="2800" b="1" dirty="0"/>
            <a:t>C: Let’s do it </a:t>
          </a:r>
          <a:endParaRPr lang="en-GB" sz="2800" b="1" dirty="0"/>
        </a:p>
      </dgm:t>
    </dgm:pt>
    <dgm:pt modelId="{A4A99C0C-D0AF-4F28-97DA-162C3401B867}" type="parTrans" cxnId="{4D242380-190B-4647-982C-9D0336267537}">
      <dgm:prSet/>
      <dgm:spPr/>
      <dgm:t>
        <a:bodyPr/>
        <a:lstStyle/>
        <a:p>
          <a:endParaRPr lang="en-GB"/>
        </a:p>
      </dgm:t>
    </dgm:pt>
    <dgm:pt modelId="{C86CCD21-3051-47A6-B55F-8D22004A6B57}" type="sibTrans" cxnId="{4D242380-190B-4647-982C-9D0336267537}">
      <dgm:prSet/>
      <dgm:spPr/>
      <dgm:t>
        <a:bodyPr/>
        <a:lstStyle/>
        <a:p>
          <a:endParaRPr lang="en-GB"/>
        </a:p>
      </dgm:t>
    </dgm:pt>
    <dgm:pt modelId="{90A178D6-D076-48CE-B573-E243E36EFFB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b="1" dirty="0"/>
            <a:t>B: What are our options?</a:t>
          </a:r>
        </a:p>
      </dgm:t>
    </dgm:pt>
    <dgm:pt modelId="{A31C1FDE-B998-4F94-A6DA-6FE171335F01}" type="parTrans" cxnId="{4A636DD7-0693-44FB-95F2-C4F010619C94}">
      <dgm:prSet/>
      <dgm:spPr/>
      <dgm:t>
        <a:bodyPr/>
        <a:lstStyle/>
        <a:p>
          <a:endParaRPr lang="en-GB"/>
        </a:p>
      </dgm:t>
    </dgm:pt>
    <dgm:pt modelId="{D4393421-A700-4E85-9767-ADF94EEDE420}" type="sibTrans" cxnId="{4A636DD7-0693-44FB-95F2-C4F010619C94}">
      <dgm:prSet/>
      <dgm:spPr/>
      <dgm:t>
        <a:bodyPr/>
        <a:lstStyle/>
        <a:p>
          <a:endParaRPr lang="en-GB"/>
        </a:p>
      </dgm:t>
    </dgm:pt>
    <dgm:pt modelId="{25CEDB15-821C-4267-B4D9-DC2DD91DAD2B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b="1" dirty="0"/>
            <a:t>D:</a:t>
          </a:r>
        </a:p>
        <a:p>
          <a:r>
            <a:rPr lang="en-US" sz="2800" b="1" dirty="0"/>
            <a:t>This could be great!  </a:t>
          </a:r>
          <a:r>
            <a:rPr lang="en-US" sz="2800" dirty="0"/>
            <a:t> </a:t>
          </a:r>
          <a:endParaRPr lang="en-GB" sz="2800" dirty="0"/>
        </a:p>
      </dgm:t>
    </dgm:pt>
    <dgm:pt modelId="{B2B4FC29-8101-4F37-992F-EAAF832F308A}" type="parTrans" cxnId="{5D86B205-CC57-4379-9A80-7D5CBCF8745E}">
      <dgm:prSet/>
      <dgm:spPr/>
      <dgm:t>
        <a:bodyPr/>
        <a:lstStyle/>
        <a:p>
          <a:endParaRPr lang="en-GB"/>
        </a:p>
      </dgm:t>
    </dgm:pt>
    <dgm:pt modelId="{0797CCF9-B098-4F1E-AC3B-508E48DFBC6F}" type="sibTrans" cxnId="{5D86B205-CC57-4379-9A80-7D5CBCF8745E}">
      <dgm:prSet/>
      <dgm:spPr/>
      <dgm:t>
        <a:bodyPr/>
        <a:lstStyle/>
        <a:p>
          <a:endParaRPr lang="en-GB"/>
        </a:p>
      </dgm:t>
    </dgm:pt>
    <dgm:pt modelId="{AC76B6E0-6B6D-420C-B672-81225917B268}" type="pres">
      <dgm:prSet presAssocID="{1552B5C1-7D68-4F0B-B3C4-683E9CF413D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2045F23-2E9E-4334-9C66-1BEBA9FD04E1}" type="pres">
      <dgm:prSet presAssocID="{CF84777C-9999-4827-A06B-F470CA345FA0}" presName="centerShape" presStyleLbl="node0" presStyleIdx="0" presStyleCnt="1" custScaleX="188045" custScaleY="140288"/>
      <dgm:spPr/>
    </dgm:pt>
    <dgm:pt modelId="{7DCFA692-44CC-45CA-8F87-A08DDBFC057F}" type="pres">
      <dgm:prSet presAssocID="{6B680B0D-CAA5-44AC-9726-6DE848801299}" presName="Name9" presStyleLbl="parChTrans1D2" presStyleIdx="0" presStyleCnt="4"/>
      <dgm:spPr/>
    </dgm:pt>
    <dgm:pt modelId="{8C95453E-76A2-4A7C-9D7B-94A215C3AE6F}" type="pres">
      <dgm:prSet presAssocID="{6B680B0D-CAA5-44AC-9726-6DE848801299}" presName="connTx" presStyleLbl="parChTrans1D2" presStyleIdx="0" presStyleCnt="4"/>
      <dgm:spPr/>
    </dgm:pt>
    <dgm:pt modelId="{26B0A3CE-7C35-4A57-AC61-24532C4585D6}" type="pres">
      <dgm:prSet presAssocID="{FC1DFAA6-4C63-42EA-B6AD-82969EF3CD66}" presName="node" presStyleLbl="node1" presStyleIdx="0" presStyleCnt="4" custScaleX="156239" custScaleY="139906" custRadScaleRad="105104" custRadScaleInc="-411">
        <dgm:presLayoutVars>
          <dgm:bulletEnabled val="1"/>
        </dgm:presLayoutVars>
      </dgm:prSet>
      <dgm:spPr/>
    </dgm:pt>
    <dgm:pt modelId="{01257B08-6EF0-4942-B677-96F31D6A13E5}" type="pres">
      <dgm:prSet presAssocID="{A4A99C0C-D0AF-4F28-97DA-162C3401B867}" presName="Name9" presStyleLbl="parChTrans1D2" presStyleIdx="1" presStyleCnt="4"/>
      <dgm:spPr/>
    </dgm:pt>
    <dgm:pt modelId="{6E483CC7-31A7-4048-9CE9-FEBDBA2DBC0B}" type="pres">
      <dgm:prSet presAssocID="{A4A99C0C-D0AF-4F28-97DA-162C3401B867}" presName="connTx" presStyleLbl="parChTrans1D2" presStyleIdx="1" presStyleCnt="4"/>
      <dgm:spPr/>
    </dgm:pt>
    <dgm:pt modelId="{10C9D3E1-C9C3-4F0C-82F8-C6F88F49DE08}" type="pres">
      <dgm:prSet presAssocID="{81CB941C-07E0-472E-A93A-5EF2E5FD39AF}" presName="node" presStyleLbl="node1" presStyleIdx="1" presStyleCnt="4" custScaleX="242652" custScaleY="161451" custRadScaleRad="161361" custRadScaleInc="587">
        <dgm:presLayoutVars>
          <dgm:bulletEnabled val="1"/>
        </dgm:presLayoutVars>
      </dgm:prSet>
      <dgm:spPr>
        <a:prstGeom prst="homePlate">
          <a:avLst/>
        </a:prstGeom>
      </dgm:spPr>
    </dgm:pt>
    <dgm:pt modelId="{09F2441D-0B9C-43D1-9B80-6AFF002E720A}" type="pres">
      <dgm:prSet presAssocID="{A31C1FDE-B998-4F94-A6DA-6FE171335F01}" presName="Name9" presStyleLbl="parChTrans1D2" presStyleIdx="2" presStyleCnt="4"/>
      <dgm:spPr/>
    </dgm:pt>
    <dgm:pt modelId="{584D2E46-D96E-4673-B891-F7355A49E1F6}" type="pres">
      <dgm:prSet presAssocID="{A31C1FDE-B998-4F94-A6DA-6FE171335F01}" presName="connTx" presStyleLbl="parChTrans1D2" presStyleIdx="2" presStyleCnt="4"/>
      <dgm:spPr/>
    </dgm:pt>
    <dgm:pt modelId="{EE1788CC-0923-4A71-8366-94808AC6DF35}" type="pres">
      <dgm:prSet presAssocID="{90A178D6-D076-48CE-B573-E243E36EFFB0}" presName="node" presStyleLbl="node1" presStyleIdx="2" presStyleCnt="4" custScaleX="162622" custScaleY="146965" custRadScaleRad="95344" custRadScaleInc="-4267">
        <dgm:presLayoutVars>
          <dgm:bulletEnabled val="1"/>
        </dgm:presLayoutVars>
      </dgm:prSet>
      <dgm:spPr/>
    </dgm:pt>
    <dgm:pt modelId="{3F242ADA-B571-4EF0-AA0A-40914024CE7C}" type="pres">
      <dgm:prSet presAssocID="{B2B4FC29-8101-4F37-992F-EAAF832F308A}" presName="Name9" presStyleLbl="parChTrans1D2" presStyleIdx="3" presStyleCnt="4"/>
      <dgm:spPr/>
    </dgm:pt>
    <dgm:pt modelId="{CCF11DD2-CD00-4275-9DC6-50B34FF6445B}" type="pres">
      <dgm:prSet presAssocID="{B2B4FC29-8101-4F37-992F-EAAF832F308A}" presName="connTx" presStyleLbl="parChTrans1D2" presStyleIdx="3" presStyleCnt="4"/>
      <dgm:spPr/>
    </dgm:pt>
    <dgm:pt modelId="{40E3835C-5C9F-4135-A61E-86E81BF9EC68}" type="pres">
      <dgm:prSet presAssocID="{25CEDB15-821C-4267-B4D9-DC2DD91DAD2B}" presName="node" presStyleLbl="node1" presStyleIdx="3" presStyleCnt="4" custScaleX="173076" custScaleY="163493" custRadScaleRad="127668" custRadScaleInc="-7002">
        <dgm:presLayoutVars>
          <dgm:bulletEnabled val="1"/>
        </dgm:presLayoutVars>
      </dgm:prSet>
      <dgm:spPr/>
    </dgm:pt>
  </dgm:ptLst>
  <dgm:cxnLst>
    <dgm:cxn modelId="{5D86B205-CC57-4379-9A80-7D5CBCF8745E}" srcId="{CF84777C-9999-4827-A06B-F470CA345FA0}" destId="{25CEDB15-821C-4267-B4D9-DC2DD91DAD2B}" srcOrd="3" destOrd="0" parTransId="{B2B4FC29-8101-4F37-992F-EAAF832F308A}" sibTransId="{0797CCF9-B098-4F1E-AC3B-508E48DFBC6F}"/>
    <dgm:cxn modelId="{4000C41A-042A-4FD6-BCB9-7B3AD1BF91FF}" type="presOf" srcId="{25CEDB15-821C-4267-B4D9-DC2DD91DAD2B}" destId="{40E3835C-5C9F-4135-A61E-86E81BF9EC68}" srcOrd="0" destOrd="0" presId="urn:microsoft.com/office/officeart/2005/8/layout/radial1"/>
    <dgm:cxn modelId="{7704B01B-37D9-484B-A76C-F974C01E3C23}" type="presOf" srcId="{90A178D6-D076-48CE-B573-E243E36EFFB0}" destId="{EE1788CC-0923-4A71-8366-94808AC6DF35}" srcOrd="0" destOrd="0" presId="urn:microsoft.com/office/officeart/2005/8/layout/radial1"/>
    <dgm:cxn modelId="{4A8A033F-DF60-415C-830D-8A67FF5CB76B}" srcId="{CF84777C-9999-4827-A06B-F470CA345FA0}" destId="{FC1DFAA6-4C63-42EA-B6AD-82969EF3CD66}" srcOrd="0" destOrd="0" parTransId="{6B680B0D-CAA5-44AC-9726-6DE848801299}" sibTransId="{2F2B6C5C-8BE0-4EAB-AC7B-EE53AE936C44}"/>
    <dgm:cxn modelId="{5D16FE5D-A97E-4392-84D6-9434BD0DABE3}" type="presOf" srcId="{6B680B0D-CAA5-44AC-9726-6DE848801299}" destId="{8C95453E-76A2-4A7C-9D7B-94A215C3AE6F}" srcOrd="1" destOrd="0" presId="urn:microsoft.com/office/officeart/2005/8/layout/radial1"/>
    <dgm:cxn modelId="{5A2F4960-578F-421C-B8D0-147813B8D979}" type="presOf" srcId="{A31C1FDE-B998-4F94-A6DA-6FE171335F01}" destId="{584D2E46-D96E-4673-B891-F7355A49E1F6}" srcOrd="1" destOrd="0" presId="urn:microsoft.com/office/officeart/2005/8/layout/radial1"/>
    <dgm:cxn modelId="{4D242380-190B-4647-982C-9D0336267537}" srcId="{CF84777C-9999-4827-A06B-F470CA345FA0}" destId="{81CB941C-07E0-472E-A93A-5EF2E5FD39AF}" srcOrd="1" destOrd="0" parTransId="{A4A99C0C-D0AF-4F28-97DA-162C3401B867}" sibTransId="{C86CCD21-3051-47A6-B55F-8D22004A6B57}"/>
    <dgm:cxn modelId="{BF021D8E-DF1D-4B44-A66C-C98C338E0371}" type="presOf" srcId="{A4A99C0C-D0AF-4F28-97DA-162C3401B867}" destId="{01257B08-6EF0-4942-B677-96F31D6A13E5}" srcOrd="0" destOrd="0" presId="urn:microsoft.com/office/officeart/2005/8/layout/radial1"/>
    <dgm:cxn modelId="{0798C0A2-A6F8-47D1-976D-784F38881AF3}" type="presOf" srcId="{CF84777C-9999-4827-A06B-F470CA345FA0}" destId="{02045F23-2E9E-4334-9C66-1BEBA9FD04E1}" srcOrd="0" destOrd="0" presId="urn:microsoft.com/office/officeart/2005/8/layout/radial1"/>
    <dgm:cxn modelId="{309D07AA-F32C-44AF-A948-F544810DF571}" type="presOf" srcId="{A4A99C0C-D0AF-4F28-97DA-162C3401B867}" destId="{6E483CC7-31A7-4048-9CE9-FEBDBA2DBC0B}" srcOrd="1" destOrd="0" presId="urn:microsoft.com/office/officeart/2005/8/layout/radial1"/>
    <dgm:cxn modelId="{EBB5ACAD-82CF-4CBD-9C8A-A9B296108CAE}" type="presOf" srcId="{B2B4FC29-8101-4F37-992F-EAAF832F308A}" destId="{3F242ADA-B571-4EF0-AA0A-40914024CE7C}" srcOrd="0" destOrd="0" presId="urn:microsoft.com/office/officeart/2005/8/layout/radial1"/>
    <dgm:cxn modelId="{50A564B6-6D38-435A-B74F-39DC8E5C3732}" type="presOf" srcId="{1552B5C1-7D68-4F0B-B3C4-683E9CF413DB}" destId="{AC76B6E0-6B6D-420C-B672-81225917B268}" srcOrd="0" destOrd="0" presId="urn:microsoft.com/office/officeart/2005/8/layout/radial1"/>
    <dgm:cxn modelId="{4A636DD7-0693-44FB-95F2-C4F010619C94}" srcId="{CF84777C-9999-4827-A06B-F470CA345FA0}" destId="{90A178D6-D076-48CE-B573-E243E36EFFB0}" srcOrd="2" destOrd="0" parTransId="{A31C1FDE-B998-4F94-A6DA-6FE171335F01}" sibTransId="{D4393421-A700-4E85-9767-ADF94EEDE420}"/>
    <dgm:cxn modelId="{FE2883D7-1F87-4EF5-BF8C-2195BF5A8B1E}" type="presOf" srcId="{A31C1FDE-B998-4F94-A6DA-6FE171335F01}" destId="{09F2441D-0B9C-43D1-9B80-6AFF002E720A}" srcOrd="0" destOrd="0" presId="urn:microsoft.com/office/officeart/2005/8/layout/radial1"/>
    <dgm:cxn modelId="{DB9723E3-2AC7-427E-B393-987885EFCF1F}" type="presOf" srcId="{6B680B0D-CAA5-44AC-9726-6DE848801299}" destId="{7DCFA692-44CC-45CA-8F87-A08DDBFC057F}" srcOrd="0" destOrd="0" presId="urn:microsoft.com/office/officeart/2005/8/layout/radial1"/>
    <dgm:cxn modelId="{AE1504EC-6F3B-4E89-B878-663ABC18033E}" srcId="{1552B5C1-7D68-4F0B-B3C4-683E9CF413DB}" destId="{CF84777C-9999-4827-A06B-F470CA345FA0}" srcOrd="0" destOrd="0" parTransId="{AD4D8694-2FFA-49D2-84FE-B3AB82F09E02}" sibTransId="{9081BF86-4D32-43BC-9834-5F021DAE3F27}"/>
    <dgm:cxn modelId="{4934E1EE-014A-4D3D-B34A-0A4E3244F58E}" type="presOf" srcId="{B2B4FC29-8101-4F37-992F-EAAF832F308A}" destId="{CCF11DD2-CD00-4275-9DC6-50B34FF6445B}" srcOrd="1" destOrd="0" presId="urn:microsoft.com/office/officeart/2005/8/layout/radial1"/>
    <dgm:cxn modelId="{B12ECBF6-5213-4009-ADBC-20206808624A}" type="presOf" srcId="{81CB941C-07E0-472E-A93A-5EF2E5FD39AF}" destId="{10C9D3E1-C9C3-4F0C-82F8-C6F88F49DE08}" srcOrd="0" destOrd="0" presId="urn:microsoft.com/office/officeart/2005/8/layout/radial1"/>
    <dgm:cxn modelId="{0160E3F9-D9D8-4D17-AE2C-FF0853F5AF76}" type="presOf" srcId="{FC1DFAA6-4C63-42EA-B6AD-82969EF3CD66}" destId="{26B0A3CE-7C35-4A57-AC61-24532C4585D6}" srcOrd="0" destOrd="0" presId="urn:microsoft.com/office/officeart/2005/8/layout/radial1"/>
    <dgm:cxn modelId="{86C44FA1-A20A-4A34-9C00-EEAF12EC2506}" type="presParOf" srcId="{AC76B6E0-6B6D-420C-B672-81225917B268}" destId="{02045F23-2E9E-4334-9C66-1BEBA9FD04E1}" srcOrd="0" destOrd="0" presId="urn:microsoft.com/office/officeart/2005/8/layout/radial1"/>
    <dgm:cxn modelId="{F2EB860A-7CDF-44D0-B435-EA90BB65EF47}" type="presParOf" srcId="{AC76B6E0-6B6D-420C-B672-81225917B268}" destId="{7DCFA692-44CC-45CA-8F87-A08DDBFC057F}" srcOrd="1" destOrd="0" presId="urn:microsoft.com/office/officeart/2005/8/layout/radial1"/>
    <dgm:cxn modelId="{9A99EC3A-A319-4275-AF76-C94C5DEC7596}" type="presParOf" srcId="{7DCFA692-44CC-45CA-8F87-A08DDBFC057F}" destId="{8C95453E-76A2-4A7C-9D7B-94A215C3AE6F}" srcOrd="0" destOrd="0" presId="urn:microsoft.com/office/officeart/2005/8/layout/radial1"/>
    <dgm:cxn modelId="{866DE253-21A1-4564-B5E1-40403D6FECB6}" type="presParOf" srcId="{AC76B6E0-6B6D-420C-B672-81225917B268}" destId="{26B0A3CE-7C35-4A57-AC61-24532C4585D6}" srcOrd="2" destOrd="0" presId="urn:microsoft.com/office/officeart/2005/8/layout/radial1"/>
    <dgm:cxn modelId="{84799CA5-A98C-413B-A2D6-E02B019CC1D8}" type="presParOf" srcId="{AC76B6E0-6B6D-420C-B672-81225917B268}" destId="{01257B08-6EF0-4942-B677-96F31D6A13E5}" srcOrd="3" destOrd="0" presId="urn:microsoft.com/office/officeart/2005/8/layout/radial1"/>
    <dgm:cxn modelId="{F04EC0D4-6F54-402C-A23F-839B9FD9E44E}" type="presParOf" srcId="{01257B08-6EF0-4942-B677-96F31D6A13E5}" destId="{6E483CC7-31A7-4048-9CE9-FEBDBA2DBC0B}" srcOrd="0" destOrd="0" presId="urn:microsoft.com/office/officeart/2005/8/layout/radial1"/>
    <dgm:cxn modelId="{4FE84EE7-6B83-4A37-A6FB-ADD14575A314}" type="presParOf" srcId="{AC76B6E0-6B6D-420C-B672-81225917B268}" destId="{10C9D3E1-C9C3-4F0C-82F8-C6F88F49DE08}" srcOrd="4" destOrd="0" presId="urn:microsoft.com/office/officeart/2005/8/layout/radial1"/>
    <dgm:cxn modelId="{B1050DB7-22A5-428A-B42E-E44356FB0D7F}" type="presParOf" srcId="{AC76B6E0-6B6D-420C-B672-81225917B268}" destId="{09F2441D-0B9C-43D1-9B80-6AFF002E720A}" srcOrd="5" destOrd="0" presId="urn:microsoft.com/office/officeart/2005/8/layout/radial1"/>
    <dgm:cxn modelId="{B445BD86-87DC-4E6F-89F1-64606F9B6BE0}" type="presParOf" srcId="{09F2441D-0B9C-43D1-9B80-6AFF002E720A}" destId="{584D2E46-D96E-4673-B891-F7355A49E1F6}" srcOrd="0" destOrd="0" presId="urn:microsoft.com/office/officeart/2005/8/layout/radial1"/>
    <dgm:cxn modelId="{D0A9C47F-97B3-49B1-A00A-7FCF2267048E}" type="presParOf" srcId="{AC76B6E0-6B6D-420C-B672-81225917B268}" destId="{EE1788CC-0923-4A71-8366-94808AC6DF35}" srcOrd="6" destOrd="0" presId="urn:microsoft.com/office/officeart/2005/8/layout/radial1"/>
    <dgm:cxn modelId="{A5E732D2-E315-4B93-8FAA-F06975E1CF9A}" type="presParOf" srcId="{AC76B6E0-6B6D-420C-B672-81225917B268}" destId="{3F242ADA-B571-4EF0-AA0A-40914024CE7C}" srcOrd="7" destOrd="0" presId="urn:microsoft.com/office/officeart/2005/8/layout/radial1"/>
    <dgm:cxn modelId="{9112D948-0725-4520-81EB-0A3E998A6743}" type="presParOf" srcId="{3F242ADA-B571-4EF0-AA0A-40914024CE7C}" destId="{CCF11DD2-CD00-4275-9DC6-50B34FF6445B}" srcOrd="0" destOrd="0" presId="urn:microsoft.com/office/officeart/2005/8/layout/radial1"/>
    <dgm:cxn modelId="{53147120-C6D2-4BE1-979A-5D1B2D22A2F0}" type="presParOf" srcId="{AC76B6E0-6B6D-420C-B672-81225917B268}" destId="{40E3835C-5C9F-4135-A61E-86E81BF9EC6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EDC6BF-42D9-4A41-A002-F622D10F7376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D33A66-0680-4A9D-92AF-970739126DAC}">
      <dgm:prSet custT="1"/>
      <dgm:spPr/>
      <dgm:t>
        <a:bodyPr/>
        <a:lstStyle/>
        <a:p>
          <a:r>
            <a:rPr lang="en-US" sz="2400" dirty="0"/>
            <a:t>Step back - </a:t>
          </a:r>
          <a:r>
            <a:rPr lang="en-US" sz="2400" dirty="0" err="1"/>
            <a:t>recognise</a:t>
          </a:r>
          <a:r>
            <a:rPr lang="en-US" sz="2400" dirty="0"/>
            <a:t> patterns – what’s your analysis?</a:t>
          </a:r>
        </a:p>
      </dgm:t>
    </dgm:pt>
    <dgm:pt modelId="{40C1736E-6DCC-495E-9EB1-A828EADEBAEA}" type="parTrans" cxnId="{6872C7DF-DBD3-4202-BA54-E2AF33614375}">
      <dgm:prSet/>
      <dgm:spPr/>
      <dgm:t>
        <a:bodyPr/>
        <a:lstStyle/>
        <a:p>
          <a:endParaRPr lang="en-US"/>
        </a:p>
      </dgm:t>
    </dgm:pt>
    <dgm:pt modelId="{3E52AEDD-D06A-4012-B9B7-1E8CBE4A7E48}" type="sibTrans" cxnId="{6872C7DF-DBD3-4202-BA54-E2AF33614375}">
      <dgm:prSet/>
      <dgm:spPr/>
      <dgm:t>
        <a:bodyPr/>
        <a:lstStyle/>
        <a:p>
          <a:endParaRPr lang="en-US"/>
        </a:p>
      </dgm:t>
    </dgm:pt>
    <dgm:pt modelId="{2F709CAA-2589-438A-9CE4-A430519FEAAB}">
      <dgm:prSet custT="1"/>
      <dgm:spPr/>
      <dgm:t>
        <a:bodyPr/>
        <a:lstStyle/>
        <a:p>
          <a:r>
            <a:rPr lang="en-US" sz="2400" dirty="0"/>
            <a:t>It is the whole team or an individual?</a:t>
          </a:r>
        </a:p>
      </dgm:t>
    </dgm:pt>
    <dgm:pt modelId="{E41E1C42-535E-4C71-AE97-52C2F1CBBEC3}" type="parTrans" cxnId="{BBD689CB-23DD-448A-9F43-01210526E8C9}">
      <dgm:prSet/>
      <dgm:spPr/>
      <dgm:t>
        <a:bodyPr/>
        <a:lstStyle/>
        <a:p>
          <a:endParaRPr lang="en-US"/>
        </a:p>
      </dgm:t>
    </dgm:pt>
    <dgm:pt modelId="{6E6D6CD3-3913-4E2F-89CC-40DEA2687DA9}" type="sibTrans" cxnId="{BBD689CB-23DD-448A-9F43-01210526E8C9}">
      <dgm:prSet/>
      <dgm:spPr/>
      <dgm:t>
        <a:bodyPr/>
        <a:lstStyle/>
        <a:p>
          <a:endParaRPr lang="en-US"/>
        </a:p>
      </dgm:t>
    </dgm:pt>
    <dgm:pt modelId="{521A2AF0-A7DD-4306-A5B2-2E597A40030D}">
      <dgm:prSet custT="1"/>
      <dgm:spPr/>
      <dgm:t>
        <a:bodyPr/>
        <a:lstStyle/>
        <a:p>
          <a:r>
            <a:rPr lang="en-US" sz="2400" dirty="0"/>
            <a:t>Is it a recurrent pattern within the team?</a:t>
          </a:r>
        </a:p>
      </dgm:t>
    </dgm:pt>
    <dgm:pt modelId="{ECF714EB-3FED-418F-8B22-A352E37B8FA7}" type="parTrans" cxnId="{76BD3E12-F93D-4A49-8BAD-02AE71B58CE8}">
      <dgm:prSet/>
      <dgm:spPr/>
      <dgm:t>
        <a:bodyPr/>
        <a:lstStyle/>
        <a:p>
          <a:endParaRPr lang="en-US"/>
        </a:p>
      </dgm:t>
    </dgm:pt>
    <dgm:pt modelId="{CFD31D4E-C192-4BF9-91DA-4247C28FAEEE}" type="sibTrans" cxnId="{76BD3E12-F93D-4A49-8BAD-02AE71B58CE8}">
      <dgm:prSet/>
      <dgm:spPr/>
      <dgm:t>
        <a:bodyPr/>
        <a:lstStyle/>
        <a:p>
          <a:endParaRPr lang="en-US"/>
        </a:p>
      </dgm:t>
    </dgm:pt>
    <dgm:pt modelId="{1C8AA81F-5E29-4FC4-8667-F93C06357102}">
      <dgm:prSet custT="1"/>
      <dgm:spPr/>
      <dgm:t>
        <a:bodyPr/>
        <a:lstStyle/>
        <a:p>
          <a:r>
            <a:rPr lang="en-US" sz="2400" dirty="0"/>
            <a:t>If it’s an HR situation, always stay within the appropriate HR guidance and process</a:t>
          </a:r>
        </a:p>
      </dgm:t>
    </dgm:pt>
    <dgm:pt modelId="{5EB29F98-9955-4D61-9291-6919722F9413}" type="parTrans" cxnId="{1796BBD8-929C-4595-92DC-AA96FD69BF16}">
      <dgm:prSet/>
      <dgm:spPr/>
      <dgm:t>
        <a:bodyPr/>
        <a:lstStyle/>
        <a:p>
          <a:endParaRPr lang="en-US"/>
        </a:p>
      </dgm:t>
    </dgm:pt>
    <dgm:pt modelId="{F9385D8C-A4E3-42FC-9BC8-B104D354BE5C}" type="sibTrans" cxnId="{1796BBD8-929C-4595-92DC-AA96FD69BF16}">
      <dgm:prSet/>
      <dgm:spPr/>
      <dgm:t>
        <a:bodyPr/>
        <a:lstStyle/>
        <a:p>
          <a:endParaRPr lang="en-US"/>
        </a:p>
      </dgm:t>
    </dgm:pt>
    <dgm:pt modelId="{D1A3B5B4-E85B-4E74-83FD-357CE3478628}">
      <dgm:prSet custT="1"/>
      <dgm:spPr/>
      <dgm:t>
        <a:bodyPr/>
        <a:lstStyle/>
        <a:p>
          <a:r>
            <a:rPr lang="en-US" sz="2400" dirty="0"/>
            <a:t>If it’s not, is a one-to-one conversation appropriate?</a:t>
          </a:r>
        </a:p>
      </dgm:t>
    </dgm:pt>
    <dgm:pt modelId="{9EACBD2A-F02B-4E3D-8CB5-BE5B76F468BA}" type="parTrans" cxnId="{76578FE2-E8F6-4752-8823-19B446220323}">
      <dgm:prSet/>
      <dgm:spPr/>
      <dgm:t>
        <a:bodyPr/>
        <a:lstStyle/>
        <a:p>
          <a:endParaRPr lang="en-US"/>
        </a:p>
      </dgm:t>
    </dgm:pt>
    <dgm:pt modelId="{9ADA3292-9DF5-4184-892E-C6FF9E0EF262}" type="sibTrans" cxnId="{76578FE2-E8F6-4752-8823-19B446220323}">
      <dgm:prSet/>
      <dgm:spPr/>
      <dgm:t>
        <a:bodyPr/>
        <a:lstStyle/>
        <a:p>
          <a:endParaRPr lang="en-US"/>
        </a:p>
      </dgm:t>
    </dgm:pt>
    <dgm:pt modelId="{F367E727-56CE-42C7-84BF-6F1B577A936F}" type="pres">
      <dgm:prSet presAssocID="{96EDC6BF-42D9-4A41-A002-F622D10F7376}" presName="outerComposite" presStyleCnt="0">
        <dgm:presLayoutVars>
          <dgm:chMax val="5"/>
          <dgm:dir/>
          <dgm:resizeHandles val="exact"/>
        </dgm:presLayoutVars>
      </dgm:prSet>
      <dgm:spPr/>
    </dgm:pt>
    <dgm:pt modelId="{D1E8C79B-D17C-4C45-9C9A-CF02AB8C09E9}" type="pres">
      <dgm:prSet presAssocID="{96EDC6BF-42D9-4A41-A002-F622D10F7376}" presName="dummyMaxCanvas" presStyleCnt="0">
        <dgm:presLayoutVars/>
      </dgm:prSet>
      <dgm:spPr/>
    </dgm:pt>
    <dgm:pt modelId="{9464CECB-E301-4AC6-B01D-A1B9B70DA5B3}" type="pres">
      <dgm:prSet presAssocID="{96EDC6BF-42D9-4A41-A002-F622D10F7376}" presName="FiveNodes_1" presStyleLbl="node1" presStyleIdx="0" presStyleCnt="5">
        <dgm:presLayoutVars>
          <dgm:bulletEnabled val="1"/>
        </dgm:presLayoutVars>
      </dgm:prSet>
      <dgm:spPr/>
    </dgm:pt>
    <dgm:pt modelId="{E062E57D-8F7D-4BE5-8264-1827E7B57314}" type="pres">
      <dgm:prSet presAssocID="{96EDC6BF-42D9-4A41-A002-F622D10F7376}" presName="FiveNodes_2" presStyleLbl="node1" presStyleIdx="1" presStyleCnt="5">
        <dgm:presLayoutVars>
          <dgm:bulletEnabled val="1"/>
        </dgm:presLayoutVars>
      </dgm:prSet>
      <dgm:spPr/>
    </dgm:pt>
    <dgm:pt modelId="{2CAB2FF1-2762-4A32-8E56-573473286DE0}" type="pres">
      <dgm:prSet presAssocID="{96EDC6BF-42D9-4A41-A002-F622D10F7376}" presName="FiveNodes_3" presStyleLbl="node1" presStyleIdx="2" presStyleCnt="5">
        <dgm:presLayoutVars>
          <dgm:bulletEnabled val="1"/>
        </dgm:presLayoutVars>
      </dgm:prSet>
      <dgm:spPr/>
    </dgm:pt>
    <dgm:pt modelId="{8DECBF1D-87EA-45BA-89D7-87DC760D52AA}" type="pres">
      <dgm:prSet presAssocID="{96EDC6BF-42D9-4A41-A002-F622D10F7376}" presName="FiveNodes_4" presStyleLbl="node1" presStyleIdx="3" presStyleCnt="5">
        <dgm:presLayoutVars>
          <dgm:bulletEnabled val="1"/>
        </dgm:presLayoutVars>
      </dgm:prSet>
      <dgm:spPr/>
    </dgm:pt>
    <dgm:pt modelId="{C5049753-D5D6-44F8-841C-675FB937C344}" type="pres">
      <dgm:prSet presAssocID="{96EDC6BF-42D9-4A41-A002-F622D10F7376}" presName="FiveNodes_5" presStyleLbl="node1" presStyleIdx="4" presStyleCnt="5">
        <dgm:presLayoutVars>
          <dgm:bulletEnabled val="1"/>
        </dgm:presLayoutVars>
      </dgm:prSet>
      <dgm:spPr/>
    </dgm:pt>
    <dgm:pt modelId="{D91F6EBC-4582-4BE2-932B-90D3595E7288}" type="pres">
      <dgm:prSet presAssocID="{96EDC6BF-42D9-4A41-A002-F622D10F7376}" presName="FiveConn_1-2" presStyleLbl="fgAccFollowNode1" presStyleIdx="0" presStyleCnt="4">
        <dgm:presLayoutVars>
          <dgm:bulletEnabled val="1"/>
        </dgm:presLayoutVars>
      </dgm:prSet>
      <dgm:spPr/>
    </dgm:pt>
    <dgm:pt modelId="{8E9BA1B8-24F6-4609-B349-593525CA0A61}" type="pres">
      <dgm:prSet presAssocID="{96EDC6BF-42D9-4A41-A002-F622D10F7376}" presName="FiveConn_2-3" presStyleLbl="fgAccFollowNode1" presStyleIdx="1" presStyleCnt="4">
        <dgm:presLayoutVars>
          <dgm:bulletEnabled val="1"/>
        </dgm:presLayoutVars>
      </dgm:prSet>
      <dgm:spPr/>
    </dgm:pt>
    <dgm:pt modelId="{F9DA0427-28A1-4535-987D-A0A384543175}" type="pres">
      <dgm:prSet presAssocID="{96EDC6BF-42D9-4A41-A002-F622D10F7376}" presName="FiveConn_3-4" presStyleLbl="fgAccFollowNode1" presStyleIdx="2" presStyleCnt="4">
        <dgm:presLayoutVars>
          <dgm:bulletEnabled val="1"/>
        </dgm:presLayoutVars>
      </dgm:prSet>
      <dgm:spPr/>
    </dgm:pt>
    <dgm:pt modelId="{5CB3B5F7-8956-4B7F-BFF0-6F22138FBF5E}" type="pres">
      <dgm:prSet presAssocID="{96EDC6BF-42D9-4A41-A002-F622D10F7376}" presName="FiveConn_4-5" presStyleLbl="fgAccFollowNode1" presStyleIdx="3" presStyleCnt="4">
        <dgm:presLayoutVars>
          <dgm:bulletEnabled val="1"/>
        </dgm:presLayoutVars>
      </dgm:prSet>
      <dgm:spPr/>
    </dgm:pt>
    <dgm:pt modelId="{CF73C080-6B3B-4EAB-9F55-22AEE8E9613D}" type="pres">
      <dgm:prSet presAssocID="{96EDC6BF-42D9-4A41-A002-F622D10F7376}" presName="FiveNodes_1_text" presStyleLbl="node1" presStyleIdx="4" presStyleCnt="5">
        <dgm:presLayoutVars>
          <dgm:bulletEnabled val="1"/>
        </dgm:presLayoutVars>
      </dgm:prSet>
      <dgm:spPr/>
    </dgm:pt>
    <dgm:pt modelId="{E2CCC3F9-42C9-4CC6-9E73-60117617B873}" type="pres">
      <dgm:prSet presAssocID="{96EDC6BF-42D9-4A41-A002-F622D10F7376}" presName="FiveNodes_2_text" presStyleLbl="node1" presStyleIdx="4" presStyleCnt="5">
        <dgm:presLayoutVars>
          <dgm:bulletEnabled val="1"/>
        </dgm:presLayoutVars>
      </dgm:prSet>
      <dgm:spPr/>
    </dgm:pt>
    <dgm:pt modelId="{DDD5EAC9-30C3-40D4-B240-3ACA3AD0DB40}" type="pres">
      <dgm:prSet presAssocID="{96EDC6BF-42D9-4A41-A002-F622D10F7376}" presName="FiveNodes_3_text" presStyleLbl="node1" presStyleIdx="4" presStyleCnt="5">
        <dgm:presLayoutVars>
          <dgm:bulletEnabled val="1"/>
        </dgm:presLayoutVars>
      </dgm:prSet>
      <dgm:spPr/>
    </dgm:pt>
    <dgm:pt modelId="{71098F4F-856E-464D-8202-1A8652FE61F8}" type="pres">
      <dgm:prSet presAssocID="{96EDC6BF-42D9-4A41-A002-F622D10F7376}" presName="FiveNodes_4_text" presStyleLbl="node1" presStyleIdx="4" presStyleCnt="5">
        <dgm:presLayoutVars>
          <dgm:bulletEnabled val="1"/>
        </dgm:presLayoutVars>
      </dgm:prSet>
      <dgm:spPr/>
    </dgm:pt>
    <dgm:pt modelId="{914D564B-8839-43C9-ABBA-05E0C41F62A0}" type="pres">
      <dgm:prSet presAssocID="{96EDC6BF-42D9-4A41-A002-F622D10F737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6BD3E12-F93D-4A49-8BAD-02AE71B58CE8}" srcId="{96EDC6BF-42D9-4A41-A002-F622D10F7376}" destId="{521A2AF0-A7DD-4306-A5B2-2E597A40030D}" srcOrd="2" destOrd="0" parTransId="{ECF714EB-3FED-418F-8B22-A352E37B8FA7}" sibTransId="{CFD31D4E-C192-4BF9-91DA-4247C28FAEEE}"/>
    <dgm:cxn modelId="{070FDE31-C730-4177-9ECA-6C870C7BFAD3}" type="presOf" srcId="{FBD33A66-0680-4A9D-92AF-970739126DAC}" destId="{CF73C080-6B3B-4EAB-9F55-22AEE8E9613D}" srcOrd="1" destOrd="0" presId="urn:microsoft.com/office/officeart/2005/8/layout/vProcess5"/>
    <dgm:cxn modelId="{2B27003B-5599-4F80-B922-2827DFADDB2A}" type="presOf" srcId="{6E6D6CD3-3913-4E2F-89CC-40DEA2687DA9}" destId="{8E9BA1B8-24F6-4609-B349-593525CA0A61}" srcOrd="0" destOrd="0" presId="urn:microsoft.com/office/officeart/2005/8/layout/vProcess5"/>
    <dgm:cxn modelId="{75B7183D-9A65-434A-9DC1-F183153AFC00}" type="presOf" srcId="{CFD31D4E-C192-4BF9-91DA-4247C28FAEEE}" destId="{F9DA0427-28A1-4535-987D-A0A384543175}" srcOrd="0" destOrd="0" presId="urn:microsoft.com/office/officeart/2005/8/layout/vProcess5"/>
    <dgm:cxn modelId="{5DDCF447-85AA-41AB-A896-4CC990C60925}" type="presOf" srcId="{521A2AF0-A7DD-4306-A5B2-2E597A40030D}" destId="{DDD5EAC9-30C3-40D4-B240-3ACA3AD0DB40}" srcOrd="1" destOrd="0" presId="urn:microsoft.com/office/officeart/2005/8/layout/vProcess5"/>
    <dgm:cxn modelId="{BD2CD068-80F4-4471-A947-F0349E91A278}" type="presOf" srcId="{FBD33A66-0680-4A9D-92AF-970739126DAC}" destId="{9464CECB-E301-4AC6-B01D-A1B9B70DA5B3}" srcOrd="0" destOrd="0" presId="urn:microsoft.com/office/officeart/2005/8/layout/vProcess5"/>
    <dgm:cxn modelId="{B56AF66C-AD33-48AD-A7D3-8AC28709B942}" type="presOf" srcId="{96EDC6BF-42D9-4A41-A002-F622D10F7376}" destId="{F367E727-56CE-42C7-84BF-6F1B577A936F}" srcOrd="0" destOrd="0" presId="urn:microsoft.com/office/officeart/2005/8/layout/vProcess5"/>
    <dgm:cxn modelId="{9057156D-6A97-4462-BE7F-598904D76820}" type="presOf" srcId="{F9385D8C-A4E3-42FC-9BC8-B104D354BE5C}" destId="{5CB3B5F7-8956-4B7F-BFF0-6F22138FBF5E}" srcOrd="0" destOrd="0" presId="urn:microsoft.com/office/officeart/2005/8/layout/vProcess5"/>
    <dgm:cxn modelId="{A17EF771-893B-46A9-88BA-6A5FC9A6D4BA}" type="presOf" srcId="{3E52AEDD-D06A-4012-B9B7-1E8CBE4A7E48}" destId="{D91F6EBC-4582-4BE2-932B-90D3595E7288}" srcOrd="0" destOrd="0" presId="urn:microsoft.com/office/officeart/2005/8/layout/vProcess5"/>
    <dgm:cxn modelId="{B5D09B52-79D0-4C4C-B534-166E6289C72F}" type="presOf" srcId="{521A2AF0-A7DD-4306-A5B2-2E597A40030D}" destId="{2CAB2FF1-2762-4A32-8E56-573473286DE0}" srcOrd="0" destOrd="0" presId="urn:microsoft.com/office/officeart/2005/8/layout/vProcess5"/>
    <dgm:cxn modelId="{B6D70675-5D1F-4E3D-B58B-7C48FDC1C17B}" type="presOf" srcId="{D1A3B5B4-E85B-4E74-83FD-357CE3478628}" destId="{C5049753-D5D6-44F8-841C-675FB937C344}" srcOrd="0" destOrd="0" presId="urn:microsoft.com/office/officeart/2005/8/layout/vProcess5"/>
    <dgm:cxn modelId="{BDD22B78-8251-47A1-863D-1AEE1A6F1201}" type="presOf" srcId="{1C8AA81F-5E29-4FC4-8667-F93C06357102}" destId="{71098F4F-856E-464D-8202-1A8652FE61F8}" srcOrd="1" destOrd="0" presId="urn:microsoft.com/office/officeart/2005/8/layout/vProcess5"/>
    <dgm:cxn modelId="{E5DD49AC-EF3C-4872-9781-2D377B8D988E}" type="presOf" srcId="{2F709CAA-2589-438A-9CE4-A430519FEAAB}" destId="{E2CCC3F9-42C9-4CC6-9E73-60117617B873}" srcOrd="1" destOrd="0" presId="urn:microsoft.com/office/officeart/2005/8/layout/vProcess5"/>
    <dgm:cxn modelId="{BBD689CB-23DD-448A-9F43-01210526E8C9}" srcId="{96EDC6BF-42D9-4A41-A002-F622D10F7376}" destId="{2F709CAA-2589-438A-9CE4-A430519FEAAB}" srcOrd="1" destOrd="0" parTransId="{E41E1C42-535E-4C71-AE97-52C2F1CBBEC3}" sibTransId="{6E6D6CD3-3913-4E2F-89CC-40DEA2687DA9}"/>
    <dgm:cxn modelId="{012E62CE-A537-43BE-8E99-131DB19B2631}" type="presOf" srcId="{1C8AA81F-5E29-4FC4-8667-F93C06357102}" destId="{8DECBF1D-87EA-45BA-89D7-87DC760D52AA}" srcOrd="0" destOrd="0" presId="urn:microsoft.com/office/officeart/2005/8/layout/vProcess5"/>
    <dgm:cxn modelId="{AB9F71D6-EF80-402C-84B8-2B13857DAA3F}" type="presOf" srcId="{2F709CAA-2589-438A-9CE4-A430519FEAAB}" destId="{E062E57D-8F7D-4BE5-8264-1827E7B57314}" srcOrd="0" destOrd="0" presId="urn:microsoft.com/office/officeart/2005/8/layout/vProcess5"/>
    <dgm:cxn modelId="{1796BBD8-929C-4595-92DC-AA96FD69BF16}" srcId="{96EDC6BF-42D9-4A41-A002-F622D10F7376}" destId="{1C8AA81F-5E29-4FC4-8667-F93C06357102}" srcOrd="3" destOrd="0" parTransId="{5EB29F98-9955-4D61-9291-6919722F9413}" sibTransId="{F9385D8C-A4E3-42FC-9BC8-B104D354BE5C}"/>
    <dgm:cxn modelId="{6872C7DF-DBD3-4202-BA54-E2AF33614375}" srcId="{96EDC6BF-42D9-4A41-A002-F622D10F7376}" destId="{FBD33A66-0680-4A9D-92AF-970739126DAC}" srcOrd="0" destOrd="0" parTransId="{40C1736E-6DCC-495E-9EB1-A828EADEBAEA}" sibTransId="{3E52AEDD-D06A-4012-B9B7-1E8CBE4A7E48}"/>
    <dgm:cxn modelId="{76578FE2-E8F6-4752-8823-19B446220323}" srcId="{96EDC6BF-42D9-4A41-A002-F622D10F7376}" destId="{D1A3B5B4-E85B-4E74-83FD-357CE3478628}" srcOrd="4" destOrd="0" parTransId="{9EACBD2A-F02B-4E3D-8CB5-BE5B76F468BA}" sibTransId="{9ADA3292-9DF5-4184-892E-C6FF9E0EF262}"/>
    <dgm:cxn modelId="{76E12FFF-AA4B-4415-8DC1-B81AD99B502D}" type="presOf" srcId="{D1A3B5B4-E85B-4E74-83FD-357CE3478628}" destId="{914D564B-8839-43C9-ABBA-05E0C41F62A0}" srcOrd="1" destOrd="0" presId="urn:microsoft.com/office/officeart/2005/8/layout/vProcess5"/>
    <dgm:cxn modelId="{BC0AD87F-A078-48A5-AAF7-477577E56C49}" type="presParOf" srcId="{F367E727-56CE-42C7-84BF-6F1B577A936F}" destId="{D1E8C79B-D17C-4C45-9C9A-CF02AB8C09E9}" srcOrd="0" destOrd="0" presId="urn:microsoft.com/office/officeart/2005/8/layout/vProcess5"/>
    <dgm:cxn modelId="{DB8ED29F-D5D8-499A-B40E-6C720EFCADA0}" type="presParOf" srcId="{F367E727-56CE-42C7-84BF-6F1B577A936F}" destId="{9464CECB-E301-4AC6-B01D-A1B9B70DA5B3}" srcOrd="1" destOrd="0" presId="urn:microsoft.com/office/officeart/2005/8/layout/vProcess5"/>
    <dgm:cxn modelId="{54A86832-7A9C-46EE-A009-421575B40669}" type="presParOf" srcId="{F367E727-56CE-42C7-84BF-6F1B577A936F}" destId="{E062E57D-8F7D-4BE5-8264-1827E7B57314}" srcOrd="2" destOrd="0" presId="urn:microsoft.com/office/officeart/2005/8/layout/vProcess5"/>
    <dgm:cxn modelId="{5585326C-7485-47A6-A602-DD081EBFF5D6}" type="presParOf" srcId="{F367E727-56CE-42C7-84BF-6F1B577A936F}" destId="{2CAB2FF1-2762-4A32-8E56-573473286DE0}" srcOrd="3" destOrd="0" presId="urn:microsoft.com/office/officeart/2005/8/layout/vProcess5"/>
    <dgm:cxn modelId="{AE258B58-0B8D-45D5-97C0-8B0A487D07BA}" type="presParOf" srcId="{F367E727-56CE-42C7-84BF-6F1B577A936F}" destId="{8DECBF1D-87EA-45BA-89D7-87DC760D52AA}" srcOrd="4" destOrd="0" presId="urn:microsoft.com/office/officeart/2005/8/layout/vProcess5"/>
    <dgm:cxn modelId="{92B8C02C-F984-4C1F-BE52-580D93CB9EEA}" type="presParOf" srcId="{F367E727-56CE-42C7-84BF-6F1B577A936F}" destId="{C5049753-D5D6-44F8-841C-675FB937C344}" srcOrd="5" destOrd="0" presId="urn:microsoft.com/office/officeart/2005/8/layout/vProcess5"/>
    <dgm:cxn modelId="{759FDC35-9E92-403C-8832-B1699F292BEC}" type="presParOf" srcId="{F367E727-56CE-42C7-84BF-6F1B577A936F}" destId="{D91F6EBC-4582-4BE2-932B-90D3595E7288}" srcOrd="6" destOrd="0" presId="urn:microsoft.com/office/officeart/2005/8/layout/vProcess5"/>
    <dgm:cxn modelId="{F30EEE6F-1F99-40AD-8C2C-692B8AEE9742}" type="presParOf" srcId="{F367E727-56CE-42C7-84BF-6F1B577A936F}" destId="{8E9BA1B8-24F6-4609-B349-593525CA0A61}" srcOrd="7" destOrd="0" presId="urn:microsoft.com/office/officeart/2005/8/layout/vProcess5"/>
    <dgm:cxn modelId="{4F26F376-A374-4652-B1C7-D6C5C3F1631C}" type="presParOf" srcId="{F367E727-56CE-42C7-84BF-6F1B577A936F}" destId="{F9DA0427-28A1-4535-987D-A0A384543175}" srcOrd="8" destOrd="0" presId="urn:microsoft.com/office/officeart/2005/8/layout/vProcess5"/>
    <dgm:cxn modelId="{537B555E-F350-4B1F-A42E-A1F92165E820}" type="presParOf" srcId="{F367E727-56CE-42C7-84BF-6F1B577A936F}" destId="{5CB3B5F7-8956-4B7F-BFF0-6F22138FBF5E}" srcOrd="9" destOrd="0" presId="urn:microsoft.com/office/officeart/2005/8/layout/vProcess5"/>
    <dgm:cxn modelId="{EA3E4B90-779D-45DB-A480-C0758DBB7695}" type="presParOf" srcId="{F367E727-56CE-42C7-84BF-6F1B577A936F}" destId="{CF73C080-6B3B-4EAB-9F55-22AEE8E9613D}" srcOrd="10" destOrd="0" presId="urn:microsoft.com/office/officeart/2005/8/layout/vProcess5"/>
    <dgm:cxn modelId="{8B3DE32C-176F-4C4C-B11E-AC1FF0773523}" type="presParOf" srcId="{F367E727-56CE-42C7-84BF-6F1B577A936F}" destId="{E2CCC3F9-42C9-4CC6-9E73-60117617B873}" srcOrd="11" destOrd="0" presId="urn:microsoft.com/office/officeart/2005/8/layout/vProcess5"/>
    <dgm:cxn modelId="{4333FA12-422A-4D41-B7ED-0D2797138C2C}" type="presParOf" srcId="{F367E727-56CE-42C7-84BF-6F1B577A936F}" destId="{DDD5EAC9-30C3-40D4-B240-3ACA3AD0DB40}" srcOrd="12" destOrd="0" presId="urn:microsoft.com/office/officeart/2005/8/layout/vProcess5"/>
    <dgm:cxn modelId="{C65E9212-4FD5-4542-8EA8-60EFC7AD3044}" type="presParOf" srcId="{F367E727-56CE-42C7-84BF-6F1B577A936F}" destId="{71098F4F-856E-464D-8202-1A8652FE61F8}" srcOrd="13" destOrd="0" presId="urn:microsoft.com/office/officeart/2005/8/layout/vProcess5"/>
    <dgm:cxn modelId="{3BEC423C-7349-4D05-8542-211E63E2C387}" type="presParOf" srcId="{F367E727-56CE-42C7-84BF-6F1B577A936F}" destId="{914D564B-8839-43C9-ABBA-05E0C41F62A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049ED-4FF4-499C-BDDD-329C565361D9}">
      <dsp:nvSpPr>
        <dsp:cNvPr id="0" name=""/>
        <dsp:cNvSpPr/>
      </dsp:nvSpPr>
      <dsp:spPr>
        <a:xfrm>
          <a:off x="0" y="25748"/>
          <a:ext cx="10515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30 years in Charity Sector </a:t>
          </a:r>
        </a:p>
      </dsp:txBody>
      <dsp:txXfrm>
        <a:off x="38381" y="64129"/>
        <a:ext cx="10438838" cy="709478"/>
      </dsp:txXfrm>
    </dsp:sp>
    <dsp:sp modelId="{FD676441-5AE4-4D10-AC4E-115765BB8975}">
      <dsp:nvSpPr>
        <dsp:cNvPr id="0" name=""/>
        <dsp:cNvSpPr/>
      </dsp:nvSpPr>
      <dsp:spPr>
        <a:xfrm>
          <a:off x="0" y="904148"/>
          <a:ext cx="10515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Leadership; Collaboration; Strategic Planning; Evaluation </a:t>
          </a:r>
        </a:p>
      </dsp:txBody>
      <dsp:txXfrm>
        <a:off x="38381" y="942529"/>
        <a:ext cx="10438838" cy="709478"/>
      </dsp:txXfrm>
    </dsp:sp>
    <dsp:sp modelId="{8D5C08E2-C734-4C76-95C0-383A018FD167}">
      <dsp:nvSpPr>
        <dsp:cNvPr id="0" name=""/>
        <dsp:cNvSpPr/>
      </dsp:nvSpPr>
      <dsp:spPr>
        <a:xfrm>
          <a:off x="0" y="1782549"/>
          <a:ext cx="10515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Non-clinical</a:t>
          </a:r>
        </a:p>
      </dsp:txBody>
      <dsp:txXfrm>
        <a:off x="38381" y="1820930"/>
        <a:ext cx="10438838" cy="709478"/>
      </dsp:txXfrm>
    </dsp:sp>
    <dsp:sp modelId="{8F10221F-394C-4682-821A-531BEDC8D99E}">
      <dsp:nvSpPr>
        <dsp:cNvPr id="0" name=""/>
        <dsp:cNvSpPr/>
      </dsp:nvSpPr>
      <dsp:spPr>
        <a:xfrm>
          <a:off x="0" y="2631765"/>
          <a:ext cx="10515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Leadership rather than management</a:t>
          </a:r>
        </a:p>
      </dsp:txBody>
      <dsp:txXfrm>
        <a:off x="38381" y="2670146"/>
        <a:ext cx="10438838" cy="709478"/>
      </dsp:txXfrm>
    </dsp:sp>
    <dsp:sp modelId="{C0527951-C16B-4830-AFF8-DC33E1A4D1B0}">
      <dsp:nvSpPr>
        <dsp:cNvPr id="0" name=""/>
        <dsp:cNvSpPr/>
      </dsp:nvSpPr>
      <dsp:spPr>
        <a:xfrm>
          <a:off x="0" y="3539349"/>
          <a:ext cx="10515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Getting the best from your team</a:t>
          </a:r>
        </a:p>
      </dsp:txBody>
      <dsp:txXfrm>
        <a:off x="38381" y="3577730"/>
        <a:ext cx="10438838" cy="709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B55B3-C7DC-4985-B80B-F30AF213D2A6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Management or Leadership?</a:t>
          </a:r>
          <a:endParaRPr lang="en-GB" sz="2600" kern="1200" dirty="0"/>
        </a:p>
      </dsp:txBody>
      <dsp:txXfrm>
        <a:off x="28038" y="28038"/>
        <a:ext cx="7298593" cy="901218"/>
      </dsp:txXfrm>
    </dsp:sp>
    <dsp:sp modelId="{D18A22B6-B543-48F8-AF2A-5CF09A1DCEE2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How teams operate </a:t>
          </a:r>
        </a:p>
      </dsp:txBody>
      <dsp:txXfrm>
        <a:off x="732583" y="1159385"/>
        <a:ext cx="7029617" cy="901218"/>
      </dsp:txXfrm>
    </dsp:sp>
    <dsp:sp modelId="{B9822D1A-6D12-4948-A26E-1E2884816F5B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Dealing with difficult </a:t>
          </a:r>
          <a:r>
            <a:rPr lang="en-US" sz="2600" kern="1200" dirty="0" err="1"/>
            <a:t>behaviours</a:t>
          </a:r>
          <a:r>
            <a:rPr lang="en-US" sz="2600" kern="1200" dirty="0"/>
            <a:t>: Preventions </a:t>
          </a:r>
        </a:p>
      </dsp:txBody>
      <dsp:txXfrm>
        <a:off x="1426612" y="2290733"/>
        <a:ext cx="7040133" cy="901218"/>
      </dsp:txXfrm>
    </dsp:sp>
    <dsp:sp modelId="{031CA56D-E817-4D5B-BF9E-7AD42F8BB760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Dealing with difficult </a:t>
          </a:r>
          <a:r>
            <a:rPr lang="en-US" sz="2600" kern="1200" dirty="0" err="1"/>
            <a:t>behaviours</a:t>
          </a:r>
          <a:r>
            <a:rPr lang="en-US" sz="2600" kern="1200"/>
            <a:t>: Interventions </a:t>
          </a:r>
          <a:endParaRPr lang="en-US" sz="2600" kern="1200" dirty="0"/>
        </a:p>
      </dsp:txBody>
      <dsp:txXfrm>
        <a:off x="2131157" y="3422081"/>
        <a:ext cx="7029617" cy="901218"/>
      </dsp:txXfrm>
    </dsp:sp>
    <dsp:sp modelId="{7F9FF33E-1500-410A-8C68-08E3C7DC95D8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7930242" y="733200"/>
        <a:ext cx="342233" cy="468236"/>
      </dsp:txXfrm>
    </dsp:sp>
    <dsp:sp modelId="{8F89AB40-2C7D-46FE-8A29-907D7D7C48EC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787" y="1864548"/>
        <a:ext cx="342233" cy="468236"/>
      </dsp:txXfrm>
    </dsp:sp>
    <dsp:sp modelId="{70B97BD2-9A8A-4220-AF00-F11F691AA73A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9E8ED-46FF-4A69-88F9-C9C3DB231D99}">
      <dsp:nvSpPr>
        <dsp:cNvPr id="0" name=""/>
        <dsp:cNvSpPr/>
      </dsp:nvSpPr>
      <dsp:spPr>
        <a:xfrm>
          <a:off x="562927" y="399111"/>
          <a:ext cx="1445998" cy="14459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69019-E352-47A4-A904-2FCF3E4A41EF}">
      <dsp:nvSpPr>
        <dsp:cNvPr id="0" name=""/>
        <dsp:cNvSpPr/>
      </dsp:nvSpPr>
      <dsp:spPr>
        <a:xfrm>
          <a:off x="871091" y="707274"/>
          <a:ext cx="829671" cy="829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2CF06-1277-4F42-9758-D5E2F1835FD7}">
      <dsp:nvSpPr>
        <dsp:cNvPr id="0" name=""/>
        <dsp:cNvSpPr/>
      </dsp:nvSpPr>
      <dsp:spPr>
        <a:xfrm>
          <a:off x="100682" y="2295502"/>
          <a:ext cx="2370489" cy="1498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dirty="0"/>
            <a:t>These people are difficult</a:t>
          </a:r>
          <a:endParaRPr lang="en-GB" sz="2400" b="1" kern="1200" dirty="0"/>
        </a:p>
      </dsp:txBody>
      <dsp:txXfrm>
        <a:off x="100682" y="2295502"/>
        <a:ext cx="2370489" cy="1498191"/>
      </dsp:txXfrm>
    </dsp:sp>
    <dsp:sp modelId="{B3A4943C-912F-4981-B4E7-73DA810A84E1}">
      <dsp:nvSpPr>
        <dsp:cNvPr id="0" name=""/>
        <dsp:cNvSpPr/>
      </dsp:nvSpPr>
      <dsp:spPr>
        <a:xfrm>
          <a:off x="3348252" y="399111"/>
          <a:ext cx="1445998" cy="14459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497EF-452F-46AB-B24C-3CC1EE300763}">
      <dsp:nvSpPr>
        <dsp:cNvPr id="0" name=""/>
        <dsp:cNvSpPr/>
      </dsp:nvSpPr>
      <dsp:spPr>
        <a:xfrm>
          <a:off x="3656416" y="707274"/>
          <a:ext cx="829671" cy="829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50F43-654A-4F57-AE55-9E03D66050BF}">
      <dsp:nvSpPr>
        <dsp:cNvPr id="0" name=""/>
        <dsp:cNvSpPr/>
      </dsp:nvSpPr>
      <dsp:spPr>
        <a:xfrm>
          <a:off x="2886007" y="2295502"/>
          <a:ext cx="2370489" cy="1498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dirty="0"/>
            <a:t>This </a:t>
          </a:r>
          <a:r>
            <a:rPr lang="en-US" sz="2400" b="1" kern="1200" dirty="0" err="1"/>
            <a:t>Behaviour</a:t>
          </a:r>
          <a:r>
            <a:rPr lang="en-US" sz="2400" b="1" kern="1200" dirty="0"/>
            <a:t> is difficult</a:t>
          </a:r>
          <a:endParaRPr lang="en-GB" sz="2400" b="1" kern="1200" dirty="0"/>
        </a:p>
      </dsp:txBody>
      <dsp:txXfrm>
        <a:off x="2886007" y="2295502"/>
        <a:ext cx="2370489" cy="1498191"/>
      </dsp:txXfrm>
    </dsp:sp>
    <dsp:sp modelId="{E60AD619-64CF-4CBB-9579-FF1FB8DEC95B}">
      <dsp:nvSpPr>
        <dsp:cNvPr id="0" name=""/>
        <dsp:cNvSpPr/>
      </dsp:nvSpPr>
      <dsp:spPr>
        <a:xfrm>
          <a:off x="6133577" y="399111"/>
          <a:ext cx="1445998" cy="14459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594D5-8B45-4CAB-ADA5-8CDAB199BC02}">
      <dsp:nvSpPr>
        <dsp:cNvPr id="0" name=""/>
        <dsp:cNvSpPr/>
      </dsp:nvSpPr>
      <dsp:spPr>
        <a:xfrm>
          <a:off x="6441741" y="707274"/>
          <a:ext cx="829671" cy="829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C2C5F-3864-4C17-BF45-9F4D6CFE5666}">
      <dsp:nvSpPr>
        <dsp:cNvPr id="0" name=""/>
        <dsp:cNvSpPr/>
      </dsp:nvSpPr>
      <dsp:spPr>
        <a:xfrm>
          <a:off x="5671332" y="2295502"/>
          <a:ext cx="2370489" cy="1498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baseline="0" dirty="0"/>
            <a:t>I am finding This </a:t>
          </a:r>
          <a:r>
            <a:rPr lang="en-US" sz="2400" b="1" kern="1200" baseline="0" dirty="0" err="1"/>
            <a:t>behaviour</a:t>
          </a:r>
          <a:r>
            <a:rPr lang="en-US" sz="2400" b="1" kern="1200" baseline="0" dirty="0"/>
            <a:t> difficult</a:t>
          </a:r>
          <a:endParaRPr lang="en-GB" sz="2400" b="1" kern="1200" dirty="0"/>
        </a:p>
      </dsp:txBody>
      <dsp:txXfrm>
        <a:off x="5671332" y="2295502"/>
        <a:ext cx="2370489" cy="1498191"/>
      </dsp:txXfrm>
    </dsp:sp>
    <dsp:sp modelId="{6CD97883-846C-43AC-8B0E-1A5FD47A6AEA}">
      <dsp:nvSpPr>
        <dsp:cNvPr id="0" name=""/>
        <dsp:cNvSpPr/>
      </dsp:nvSpPr>
      <dsp:spPr>
        <a:xfrm>
          <a:off x="8918902" y="410957"/>
          <a:ext cx="1445998" cy="13986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6B064-338A-4CF2-91B7-CB7DDF6143B6}">
      <dsp:nvSpPr>
        <dsp:cNvPr id="0" name=""/>
        <dsp:cNvSpPr/>
      </dsp:nvSpPr>
      <dsp:spPr>
        <a:xfrm>
          <a:off x="9227066" y="695428"/>
          <a:ext cx="829671" cy="8296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953BF-3990-4069-B9F2-BA1A128B6202}">
      <dsp:nvSpPr>
        <dsp:cNvPr id="0" name=""/>
        <dsp:cNvSpPr/>
      </dsp:nvSpPr>
      <dsp:spPr>
        <a:xfrm>
          <a:off x="8456657" y="2283656"/>
          <a:ext cx="2370489" cy="1498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dirty="0"/>
            <a:t>Other People might find me Difficult – sometimes! </a:t>
          </a:r>
          <a:endParaRPr lang="en-GB" sz="2400" b="1" kern="1200" dirty="0"/>
        </a:p>
      </dsp:txBody>
      <dsp:txXfrm>
        <a:off x="8456657" y="2283656"/>
        <a:ext cx="2370489" cy="14981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45F23-2E9E-4334-9C66-1BEBA9FD04E1}">
      <dsp:nvSpPr>
        <dsp:cNvPr id="0" name=""/>
        <dsp:cNvSpPr/>
      </dsp:nvSpPr>
      <dsp:spPr>
        <a:xfrm>
          <a:off x="3228150" y="1668299"/>
          <a:ext cx="2861842" cy="2135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00"/>
              </a:solidFill>
            </a:rPr>
            <a:t>A: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00"/>
              </a:solidFill>
            </a:rPr>
            <a:t>Plan </a:t>
          </a:r>
          <a:endParaRPr lang="en-GB" sz="2400" b="1" kern="1200" dirty="0">
            <a:solidFill>
              <a:srgbClr val="FFFF00"/>
            </a:solidFill>
          </a:endParaRPr>
        </a:p>
      </dsp:txBody>
      <dsp:txXfrm>
        <a:off x="3647257" y="1980967"/>
        <a:ext cx="2023628" cy="1509696"/>
      </dsp:txXfrm>
    </dsp:sp>
    <dsp:sp modelId="{7DCFA692-44CC-45CA-8F87-A08DDBFC057F}">
      <dsp:nvSpPr>
        <dsp:cNvPr id="0" name=""/>
        <dsp:cNvSpPr/>
      </dsp:nvSpPr>
      <dsp:spPr>
        <a:xfrm rot="5388337">
          <a:off x="4580611" y="1729487"/>
          <a:ext cx="150187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150187" y="1390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651950" y="1739641"/>
        <a:ext cx="7509" cy="7509"/>
      </dsp:txXfrm>
    </dsp:sp>
    <dsp:sp modelId="{26B0A3CE-7C35-4A57-AC61-24532C4585D6}">
      <dsp:nvSpPr>
        <dsp:cNvPr id="0" name=""/>
        <dsp:cNvSpPr/>
      </dsp:nvSpPr>
      <dsp:spPr>
        <a:xfrm>
          <a:off x="3463452" y="-310724"/>
          <a:ext cx="2377789" cy="2129219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E: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We can’t do it! </a:t>
          </a:r>
          <a:endParaRPr lang="en-GB" sz="2800" b="1" kern="1200" dirty="0"/>
        </a:p>
      </dsp:txBody>
      <dsp:txXfrm>
        <a:off x="3811671" y="1093"/>
        <a:ext cx="1681351" cy="1505585"/>
      </dsp:txXfrm>
    </dsp:sp>
    <dsp:sp modelId="{01257B08-6EF0-4942-B677-96F31D6A13E5}">
      <dsp:nvSpPr>
        <dsp:cNvPr id="0" name=""/>
        <dsp:cNvSpPr/>
      </dsp:nvSpPr>
      <dsp:spPr>
        <a:xfrm rot="10815849">
          <a:off x="6010693" y="2728321"/>
          <a:ext cx="79273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79273" y="1390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6048348" y="2740248"/>
        <a:ext cx="3963" cy="3963"/>
      </dsp:txXfrm>
    </dsp:sp>
    <dsp:sp modelId="{10C9D3E1-C9C3-4F0C-82F8-C6F88F49DE08}">
      <dsp:nvSpPr>
        <dsp:cNvPr id="0" name=""/>
        <dsp:cNvSpPr/>
      </dsp:nvSpPr>
      <dsp:spPr>
        <a:xfrm>
          <a:off x="6010649" y="1522004"/>
          <a:ext cx="3692902" cy="2457110"/>
        </a:xfrm>
        <a:prstGeom prst="homePlate">
          <a:avLst/>
        </a:prstGeom>
        <a:solidFill>
          <a:schemeClr val="tx2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C: Let’s do it </a:t>
          </a:r>
          <a:endParaRPr lang="en-GB" sz="2800" b="1" kern="1200" dirty="0"/>
        </a:p>
      </dsp:txBody>
      <dsp:txXfrm>
        <a:off x="6010649" y="1522004"/>
        <a:ext cx="3078625" cy="2457110"/>
      </dsp:txXfrm>
    </dsp:sp>
    <dsp:sp modelId="{09F2441D-0B9C-43D1-9B80-6AFF002E720A}">
      <dsp:nvSpPr>
        <dsp:cNvPr id="0" name=""/>
        <dsp:cNvSpPr/>
      </dsp:nvSpPr>
      <dsp:spPr>
        <a:xfrm rot="16084791">
          <a:off x="4541596" y="3640887"/>
          <a:ext cx="296570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296570" y="1390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682467" y="3647382"/>
        <a:ext cx="14828" cy="14828"/>
      </dsp:txXfrm>
    </dsp:sp>
    <dsp:sp modelId="{EE1788CC-0923-4A71-8366-94808AC6DF35}">
      <dsp:nvSpPr>
        <dsp:cNvPr id="0" name=""/>
        <dsp:cNvSpPr/>
      </dsp:nvSpPr>
      <dsp:spPr>
        <a:xfrm>
          <a:off x="3484921" y="3506081"/>
          <a:ext cx="2474932" cy="2236649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B: What are our options?</a:t>
          </a:r>
        </a:p>
      </dsp:txBody>
      <dsp:txXfrm>
        <a:off x="3847366" y="3833631"/>
        <a:ext cx="1750042" cy="1581549"/>
      </dsp:txXfrm>
    </dsp:sp>
    <dsp:sp modelId="{3F242ADA-B571-4EF0-AA0A-40914024CE7C}">
      <dsp:nvSpPr>
        <dsp:cNvPr id="0" name=""/>
        <dsp:cNvSpPr/>
      </dsp:nvSpPr>
      <dsp:spPr>
        <a:xfrm rot="21410946">
          <a:off x="3231867" y="2794536"/>
          <a:ext cx="215686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215686" y="1390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334318" y="2803053"/>
        <a:ext cx="10784" cy="10784"/>
      </dsp:txXfrm>
    </dsp:sp>
    <dsp:sp modelId="{40E3835C-5C9F-4135-A61E-86E81BF9EC68}">
      <dsp:nvSpPr>
        <dsp:cNvPr id="0" name=""/>
        <dsp:cNvSpPr/>
      </dsp:nvSpPr>
      <dsp:spPr>
        <a:xfrm>
          <a:off x="815590" y="1630801"/>
          <a:ext cx="2634030" cy="2488187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This could be great!  </a:t>
          </a:r>
          <a:r>
            <a:rPr lang="en-US" sz="2800" kern="1200" dirty="0"/>
            <a:t> </a:t>
          </a:r>
          <a:endParaRPr lang="en-GB" sz="2800" kern="1200" dirty="0"/>
        </a:p>
      </dsp:txBody>
      <dsp:txXfrm>
        <a:off x="1201335" y="1995188"/>
        <a:ext cx="1862540" cy="17594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4CECB-E301-4AC6-B01D-A1B9B70DA5B3}">
      <dsp:nvSpPr>
        <dsp:cNvPr id="0" name=""/>
        <dsp:cNvSpPr/>
      </dsp:nvSpPr>
      <dsp:spPr>
        <a:xfrm>
          <a:off x="0" y="0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back - </a:t>
          </a:r>
          <a:r>
            <a:rPr lang="en-US" sz="2400" kern="1200" dirty="0" err="1"/>
            <a:t>recognise</a:t>
          </a:r>
          <a:r>
            <a:rPr lang="en-US" sz="2400" kern="1200" dirty="0"/>
            <a:t> patterns – what’s your analysis?</a:t>
          </a:r>
        </a:p>
      </dsp:txBody>
      <dsp:txXfrm>
        <a:off x="22105" y="22105"/>
        <a:ext cx="7511741" cy="710494"/>
      </dsp:txXfrm>
    </dsp:sp>
    <dsp:sp modelId="{E062E57D-8F7D-4BE5-8264-1827E7B57314}">
      <dsp:nvSpPr>
        <dsp:cNvPr id="0" name=""/>
        <dsp:cNvSpPr/>
      </dsp:nvSpPr>
      <dsp:spPr>
        <a:xfrm>
          <a:off x="628350" y="859525"/>
          <a:ext cx="8414428" cy="7547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It is the whole team or an individual?</a:t>
          </a:r>
        </a:p>
      </dsp:txBody>
      <dsp:txXfrm>
        <a:off x="650455" y="881630"/>
        <a:ext cx="7251309" cy="710494"/>
      </dsp:txXfrm>
    </dsp:sp>
    <dsp:sp modelId="{2CAB2FF1-2762-4A32-8E56-573473286DE0}">
      <dsp:nvSpPr>
        <dsp:cNvPr id="0" name=""/>
        <dsp:cNvSpPr/>
      </dsp:nvSpPr>
      <dsp:spPr>
        <a:xfrm>
          <a:off x="1256700" y="1719050"/>
          <a:ext cx="8414428" cy="7547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Is it a recurrent pattern within the team?</a:t>
          </a:r>
        </a:p>
      </dsp:txBody>
      <dsp:txXfrm>
        <a:off x="1278805" y="1741155"/>
        <a:ext cx="7251309" cy="710494"/>
      </dsp:txXfrm>
    </dsp:sp>
    <dsp:sp modelId="{8DECBF1D-87EA-45BA-89D7-87DC760D52AA}">
      <dsp:nvSpPr>
        <dsp:cNvPr id="0" name=""/>
        <dsp:cNvSpPr/>
      </dsp:nvSpPr>
      <dsp:spPr>
        <a:xfrm>
          <a:off x="1885050" y="2578575"/>
          <a:ext cx="8414428" cy="7547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If it’s an HR situation, always stay within the appropriate HR guidance and process</a:t>
          </a:r>
        </a:p>
      </dsp:txBody>
      <dsp:txXfrm>
        <a:off x="1907155" y="2600680"/>
        <a:ext cx="7251309" cy="710494"/>
      </dsp:txXfrm>
    </dsp:sp>
    <dsp:sp modelId="{C5049753-D5D6-44F8-841C-675FB937C344}">
      <dsp:nvSpPr>
        <dsp:cNvPr id="0" name=""/>
        <dsp:cNvSpPr/>
      </dsp:nvSpPr>
      <dsp:spPr>
        <a:xfrm>
          <a:off x="2513400" y="3438100"/>
          <a:ext cx="8414428" cy="7547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If it’s not, is a one-to-one conversation appropriate?</a:t>
          </a:r>
        </a:p>
      </dsp:txBody>
      <dsp:txXfrm>
        <a:off x="2535505" y="3460205"/>
        <a:ext cx="7251309" cy="710494"/>
      </dsp:txXfrm>
    </dsp:sp>
    <dsp:sp modelId="{D91F6EBC-4582-4BE2-932B-90D3595E7288}">
      <dsp:nvSpPr>
        <dsp:cNvPr id="0" name=""/>
        <dsp:cNvSpPr/>
      </dsp:nvSpPr>
      <dsp:spPr>
        <a:xfrm>
          <a:off x="7923870" y="551353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034246" y="551353"/>
        <a:ext cx="269806" cy="369145"/>
      </dsp:txXfrm>
    </dsp:sp>
    <dsp:sp modelId="{8E9BA1B8-24F6-4609-B349-593525CA0A61}">
      <dsp:nvSpPr>
        <dsp:cNvPr id="0" name=""/>
        <dsp:cNvSpPr/>
      </dsp:nvSpPr>
      <dsp:spPr>
        <a:xfrm>
          <a:off x="8552220" y="1410878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62596" y="1410878"/>
        <a:ext cx="269806" cy="369145"/>
      </dsp:txXfrm>
    </dsp:sp>
    <dsp:sp modelId="{F9DA0427-28A1-4535-987D-A0A384543175}">
      <dsp:nvSpPr>
        <dsp:cNvPr id="0" name=""/>
        <dsp:cNvSpPr/>
      </dsp:nvSpPr>
      <dsp:spPr>
        <a:xfrm>
          <a:off x="9180570" y="2257825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290946" y="2257825"/>
        <a:ext cx="269806" cy="369145"/>
      </dsp:txXfrm>
    </dsp:sp>
    <dsp:sp modelId="{5CB3B5F7-8956-4B7F-BFF0-6F22138FBF5E}">
      <dsp:nvSpPr>
        <dsp:cNvPr id="0" name=""/>
        <dsp:cNvSpPr/>
      </dsp:nvSpPr>
      <dsp:spPr>
        <a:xfrm>
          <a:off x="9808920" y="3125736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919296" y="3125736"/>
        <a:ext cx="269806" cy="369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CEBE-53E5-A759-5BD9-C2221D30B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D82EA5-FAAF-6981-7938-253D7E68F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D6887-FECF-8379-53C7-15AF07A0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0545-CF1F-4E34-ADE8-3C98BB5DCF8E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038EA-6F89-D76B-CF58-72125EE5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09885-BBAC-14A9-22DE-A43DF3DE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24B2-D8BB-4C91-ADFF-C1E7ED5C3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67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FD2EF-CA2F-FAC9-6007-5001E244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6AE4BB-460E-7E15-36EA-54E375886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04150-F275-68E7-AF2E-946FDD76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0545-CF1F-4E34-ADE8-3C98BB5DCF8E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B35EB-7064-C802-B876-8C8631FB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4E1FB-B92D-7303-9409-51B68971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24B2-D8BB-4C91-ADFF-C1E7ED5C3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50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FCA68B-9139-B723-842E-A7DFF45C0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1E054B-3745-C79F-B7DA-3AC201D59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437E2-2717-C925-1269-B07024C1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0545-CF1F-4E34-ADE8-3C98BB5DCF8E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A6AF1-1559-6D55-930C-EAAD82E8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3E55F-8524-FD43-B244-83A4585C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24B2-D8BB-4C91-ADFF-C1E7ED5C3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74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5545-1375-6AF7-3072-91B313C80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4C33D-6848-5465-6532-D89420758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E3065-5CD0-888F-DB23-0E2E0D104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0545-CF1F-4E34-ADE8-3C98BB5DCF8E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19BD7-8AF0-831A-EF39-DBA203FD4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038A0-B1D1-343C-84EB-01652A603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24B2-D8BB-4C91-ADFF-C1E7ED5C3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44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E9E60-F77A-A4FC-1105-FE87C987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4B9BE-8205-72C6-D8D1-71CD3DA93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ACC14-4270-995C-62A5-8CE1A1E04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0545-CF1F-4E34-ADE8-3C98BB5DCF8E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E37DC-802C-6C19-7D13-199A97869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AFE2D-0CE7-7576-00F1-4A5178E4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24B2-D8BB-4C91-ADFF-C1E7ED5C3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34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78215-3AF4-BF21-4EAD-3A640BD11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B62EF-C0C9-6E27-61EC-9FC5BB287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47986-41B6-4AB0-3E6B-5F9FE6C9D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158E5-273B-9C3F-37B7-83CEA5541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0545-CF1F-4E34-ADE8-3C98BB5DCF8E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837FD-890A-DA98-4E34-74551697A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9820C-E0E0-561A-760F-8C9FF6CE7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24B2-D8BB-4C91-ADFF-C1E7ED5C3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3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7A15-87F0-3140-D3FA-120709F0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30806-F335-8319-4180-872DC9927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C11B0-455A-B10C-2450-7B6878E3B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48E5B6-396A-997A-843C-61FE07A30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EC53A-F56E-EDEF-4364-691C12A85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B5182-0183-41A9-DB8E-09996AE53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0545-CF1F-4E34-ADE8-3C98BB5DCF8E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809D4A-A2A8-138F-54F7-CE73FB651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A8DB7-E5FE-951C-86F8-8E0F57D01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24B2-D8BB-4C91-ADFF-C1E7ED5C3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54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E8BAD-0D35-4806-5D62-536768BA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527D9-266F-370C-1173-EA842246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0545-CF1F-4E34-ADE8-3C98BB5DCF8E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0EC1D-E09C-3825-A211-3CCA88367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73095-DC17-E1EC-C904-3015B7492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24B2-D8BB-4C91-ADFF-C1E7ED5C3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17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2D08E-E10F-C5FF-255A-4E1DF3EBB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0545-CF1F-4E34-ADE8-3C98BB5DCF8E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F40A2-D2B7-FF1B-1A2E-5BB9FDD7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2E17D-8DD1-4282-A9EE-5D553108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24B2-D8BB-4C91-ADFF-C1E7ED5C3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2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AA965-21C3-412C-74FB-DAE029248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A78D3-F8E0-BE34-9D1C-451A95626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E0AD3-7D28-EEA4-3626-D0A61B9BB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64CD0-A62A-1D4A-20F2-FC3B8701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0545-CF1F-4E34-ADE8-3C98BB5DCF8E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E3530-092A-C95B-CE88-55BAEBDC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77530-E5D2-1681-A285-473BFC668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24B2-D8BB-4C91-ADFF-C1E7ED5C3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90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04CD-5C2F-494F-72F2-BFCBF1FC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A6AE3-8D3D-22B1-3215-55F909E36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51895-98FF-2002-3EA3-E8F19946B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B8704-2CDB-7F42-1BCD-2E46369A5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0545-CF1F-4E34-ADE8-3C98BB5DCF8E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12F5E-508F-53C8-9644-0AA28DE0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2822B-D03A-C89C-963B-95C2F33D2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24B2-D8BB-4C91-ADFF-C1E7ED5C3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17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E7C8BD-AAB1-DA98-0558-B3375B259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73027-5CE9-4BA8-51A6-70C3D5A93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9BF1A-4A0E-DCA3-546F-45F2E56706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860545-CF1F-4E34-ADE8-3C98BB5DCF8E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536A8-E1D4-08DC-037B-9CCF8F8DC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D778A-358D-3F24-31F4-2F6A7C7F3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0724B2-D8BB-4C91-ADFF-C1E7ED5C3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13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2" Type="http://schemas.openxmlformats.org/officeDocument/2006/relationships/image" Target="../media/image1.jpg"/>
	<Relationship Id="rId1" Type="http://schemas.openxmlformats.org/officeDocument/2006/relationships/slideLayout" Target="../slideLayouts/slideLayout1.xml"/>
	<Relationship Id="rId4" Type="http://schemas.openxmlformats.org/officeDocument/2006/relationships/hyperlink" Target="http://?" TargetMode="External"/>
</Relationships>
</file>

<file path=ppt/slides/_rels/slide10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2" Type="http://schemas.openxmlformats.org/officeDocument/2006/relationships/image" Target="../media/image16.jpg"/>
	<Relationship Id="rId1" Type="http://schemas.openxmlformats.org/officeDocument/2006/relationships/slideLayout" Target="../slideLayouts/slideLayout2.xml"/>
	<Relationship Id="rId4" Type="http://schemas.openxmlformats.org/officeDocument/2006/relationships/hyperlink" Target="http://?" TargetMode="External"/>
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
	<Relationship Id="rId3" Type="http://schemas.openxmlformats.org/officeDocument/2006/relationships/diagramLayout" Target="../diagrams/layout4.xml"/>
	<Relationship Id="rId7" Type="http://schemas.openxmlformats.org/officeDocument/2006/relationships/hyperlink" Target="http://?" TargetMode="External"/>
	<Relationship Id="rId2" Type="http://schemas.openxmlformats.org/officeDocument/2006/relationships/diagramData" Target="../diagrams/data4.xml"/>
	<Relationship Id="rId1" Type="http://schemas.openxmlformats.org/officeDocument/2006/relationships/slideLayout" Target="../slideLayouts/slideLayout7.xml"/>
	<Relationship Id="rId6" Type="http://schemas.microsoft.com/office/2007/relationships/diagramDrawing" Target="../diagrams/drawing4.xml"/>
	<Relationship Id="rId5" Type="http://schemas.openxmlformats.org/officeDocument/2006/relationships/diagramColors" Target="../diagrams/colors4.xml"/>
	<Relationship Id="rId4" Type="http://schemas.openxmlformats.org/officeDocument/2006/relationships/diagramQuickStyle" Target="../diagrams/quickStyle4.xml"/>
</Relationships>
</file>

<file path=ppt/slides/_rels/slide13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2" Type="http://schemas.openxmlformats.org/officeDocument/2006/relationships/hyperlink" Target="http://?" TargetMode="External"/>
	<Relationship Id="rId1" Type="http://schemas.openxmlformats.org/officeDocument/2006/relationships/slideLayout" Target="../slideLayouts/slideLayout2.xml"/>
	<Relationship Id="rId4" Type="http://schemas.openxmlformats.org/officeDocument/2006/relationships/hyperlink" Target="http://?" TargetMode="External"/>
</Relationships>
</file>

<file path=ppt/slides/_rels/slide14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2" Type="http://schemas.openxmlformats.org/officeDocument/2006/relationships/image" Target="../media/image18.jpeg"/>
	<Relationship Id="rId1" Type="http://schemas.openxmlformats.org/officeDocument/2006/relationships/slideLayout" Target="../slideLayouts/slideLayout2.xml"/>
</Relationships>
</file>

<file path=ppt/slides/_rels/slide15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2" Type="http://schemas.openxmlformats.org/officeDocument/2006/relationships/image" Target="../media/image19.1"/>
	<Relationship Id="rId1" Type="http://schemas.openxmlformats.org/officeDocument/2006/relationships/slideLayout" Target="../slideLayouts/slideLayout2.xml"/>
</Relationships>
</file>

<file path=ppt/slides/_rels/slide16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2" Type="http://schemas.openxmlformats.org/officeDocument/2006/relationships/image" Target="../media/image20.jpg"/>
	<Relationship Id="rId1" Type="http://schemas.openxmlformats.org/officeDocument/2006/relationships/slideLayout" Target="../slideLayouts/slideLayout2.xml"/>
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2" Type="http://schemas.openxmlformats.org/officeDocument/2006/relationships/image" Target="../media/image21.png"/>
	<Relationship Id="rId1" Type="http://schemas.openxmlformats.org/officeDocument/2006/relationships/slideLayout" Target="../slideLayouts/slideLayout2.xml"/>
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2" Type="http://schemas.openxmlformats.org/officeDocument/2006/relationships/image" Target="../media/image22.jpg"/>
	<Relationship Id="rId1" Type="http://schemas.openxmlformats.org/officeDocument/2006/relationships/slideLayout" Target="../slideLayouts/slideLayout2.xml"/>
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2" Type="http://schemas.openxmlformats.org/officeDocument/2006/relationships/image" Target="../media/image23.jpg"/>
	<Relationship Id="rId1" Type="http://schemas.openxmlformats.org/officeDocument/2006/relationships/slideLayout" Target="../slideLayouts/slideLayout2.xml"/>
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
	<Relationship Id="rId8" Type="http://schemas.openxmlformats.org/officeDocument/2006/relationships/hyperlink" Target="http://?" TargetMode="External"/>
	<Relationship Id="rId3" Type="http://schemas.openxmlformats.org/officeDocument/2006/relationships/hyperlink" Target="http://?" TargetMode="External"/>
	<Relationship Id="rId7" Type="http://schemas.openxmlformats.org/officeDocument/2006/relationships/hyperlink" Target="http://?" TargetMode="External"/>
	<Relationship Id="rId2" Type="http://schemas.openxmlformats.org/officeDocument/2006/relationships/hyperlink" Target="http://?" TargetMode="External"/>
	<Relationship Id="rId1" Type="http://schemas.openxmlformats.org/officeDocument/2006/relationships/slideLayout" Target="../slideLayouts/slideLayout2.xml"/>
	<Relationship Id="rId6" Type="http://schemas.openxmlformats.org/officeDocument/2006/relationships/hyperlink" Target="http://?" TargetMode="External"/>
	<Relationship Id="rId5" Type="http://schemas.openxmlformats.org/officeDocument/2006/relationships/hyperlink" Target="http://?" TargetMode="External"/>
	<Relationship Id="rId4" Type="http://schemas.openxmlformats.org/officeDocument/2006/relationships/hyperlink" Target="http://?" TargetMode="External"/>
</Relationships>
</file>

<file path=ppt/slides/_rels/slide26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2" Type="http://schemas.openxmlformats.org/officeDocument/2006/relationships/image" Target="../media/image24.jpg"/>
	<Relationship Id="rId1" Type="http://schemas.openxmlformats.org/officeDocument/2006/relationships/slideLayout" Target="../slideLayouts/slideLayout2.xml"/>
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2" Type="http://schemas.openxmlformats.org/officeDocument/2006/relationships/image" Target="../media/image14.jpeg"/>
	<Relationship Id="rId1" Type="http://schemas.openxmlformats.org/officeDocument/2006/relationships/slideLayout" Target="../slideLayouts/slideLayout4.xml"/>
</Relationships>
</file>

<file path=ppt/slides/_rels/slide9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2" Type="http://schemas.openxmlformats.org/officeDocument/2006/relationships/image" Target="../media/image15.1"/>
	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3F01B7-07D2-50B1-4DA0-D5951B953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5116529"/>
            <a:ext cx="10592174" cy="1000655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rgbClr val="0070C0"/>
                </a:solidFill>
              </a:rPr>
              <a:t>Dealing with Difficult Situations </a:t>
            </a:r>
            <a:endParaRPr lang="en-GB" sz="4000" dirty="0">
              <a:solidFill>
                <a:srgbClr val="0070C0"/>
              </a:solidFill>
            </a:endParaRPr>
          </a:p>
        </p:txBody>
      </p:sp>
      <p:pic>
        <p:nvPicPr>
          <p:cNvPr id="5" name="Picture 4" descr="A group of people sitting around a table&amp;#xA;&amp;#xA;Description automatically generated">
            <a:extLst>
              <a:ext uri="{FF2B5EF4-FFF2-40B4-BE49-F238E27FC236}">
                <a16:creationId xmlns:a16="http://schemas.microsoft.com/office/drawing/2014/main" id="{F2D8289A-F737-385B-8B0F-C15A49CA5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9170" b="5693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4" name="Freeform: Shape 13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CB05CB6-A0F3-074B-1EB0-8D26BD6A2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488729"/>
            <a:ext cx="9416898" cy="484374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</a:rPr>
              <a:t>Dr Helen McLaughlin </a:t>
            </a:r>
          </a:p>
          <a:p>
            <a:pPr algn="l"/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2D4E7-CE68-C2F5-F8D5-6B40A3F193C0}"/>
              </a:ext>
            </a:extLst>
          </p:cNvPr>
          <p:cNvSpPr txBox="1"/>
          <p:nvPr/>
        </p:nvSpPr>
        <p:spPr>
          <a:xfrm>
            <a:off x="9894576" y="4001404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483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31E53-A4BD-D659-53AD-29019DF2F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55" y="548464"/>
            <a:ext cx="4230331" cy="222807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Planning a team celebration 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18AB1-FACF-BB86-8EAE-D281E151E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1" y="2453641"/>
            <a:ext cx="5273040" cy="3651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  </a:t>
            </a:r>
            <a:r>
              <a:rPr lang="en-US" dirty="0">
                <a:solidFill>
                  <a:schemeClr val="accent1"/>
                </a:solidFill>
              </a:rPr>
              <a:t>Scenario: </a:t>
            </a:r>
          </a:p>
          <a:p>
            <a:r>
              <a:rPr lang="en-US" dirty="0">
                <a:solidFill>
                  <a:srgbClr val="7030A0"/>
                </a:solidFill>
              </a:rPr>
              <a:t>We are a team.</a:t>
            </a:r>
          </a:p>
          <a:p>
            <a:r>
              <a:rPr lang="en-US" dirty="0">
                <a:solidFill>
                  <a:srgbClr val="0070C0"/>
                </a:solidFill>
              </a:rPr>
              <a:t>We have all been given 3 days     off to have a break in  recognition of working in a very challenging situation – yes! </a:t>
            </a:r>
          </a:p>
          <a:p>
            <a:r>
              <a:rPr lang="en-US" dirty="0">
                <a:solidFill>
                  <a:srgbClr val="7030A0"/>
                </a:solidFill>
              </a:rPr>
              <a:t>We have to go together…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8" name="Picture 7" descr="A beach with a fence and grass">
            <a:extLst>
              <a:ext uri="{FF2B5EF4-FFF2-40B4-BE49-F238E27FC236}">
                <a16:creationId xmlns:a16="http://schemas.microsoft.com/office/drawing/2014/main" id="{2CAE5D1E-3F70-723E-2199-F562130D9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071" r="3390"/>
          <a:stretch/>
        </p:blipFill>
        <p:spPr>
          <a:xfrm>
            <a:off x="6263640" y="0"/>
            <a:ext cx="5944597" cy="6857990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22EB8D-CC53-8AD5-0B3D-A432BF3A3BCD}"/>
              </a:ext>
            </a:extLst>
          </p:cNvPr>
          <p:cNvSpPr txBox="1"/>
          <p:nvPr/>
        </p:nvSpPr>
        <p:spPr>
          <a:xfrm>
            <a:off x="9759923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3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B3269-EB8A-10B2-6D42-4F085DBF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100" dirty="0">
                <a:solidFill>
                  <a:schemeClr val="accent1"/>
                </a:solidFill>
              </a:rPr>
              <a:t>What would you do first: </a:t>
            </a:r>
            <a:br>
              <a:rPr lang="en-US" sz="4100" b="1" dirty="0">
                <a:solidFill>
                  <a:schemeClr val="accent1"/>
                </a:solidFill>
              </a:rPr>
            </a:br>
            <a:endParaRPr lang="en-GB" sz="4100" b="1" dirty="0">
              <a:solidFill>
                <a:schemeClr val="accent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2639EF4-A87F-94E3-D0F1-18D7457FB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03079"/>
            <a:ext cx="6607293" cy="40358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A. Identify a time in your calendar when you can plan your break properly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B: Start to identify options, check your bank account to see how much you can spend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C: Just head out the door and go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D: Envision the best possible break you can have in three days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E: Think of all the things that might stop you from going 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2" name="Picture 11" descr="Colored pins pinned on a calendar">
            <a:extLst>
              <a:ext uri="{FF2B5EF4-FFF2-40B4-BE49-F238E27FC236}">
                <a16:creationId xmlns:a16="http://schemas.microsoft.com/office/drawing/2014/main" id="{459797E0-2C9F-DD74-F552-17A6D2693F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564" r="14102" b="-1"/>
          <a:stretch/>
        </p:blipFill>
        <p:spPr>
          <a:xfrm>
            <a:off x="6835893" y="2484255"/>
            <a:ext cx="3301554" cy="371424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5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673B6EF-8B15-D6D5-F74A-51FD072A0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4908772"/>
              </p:ext>
            </p:extLst>
          </p:nvPr>
        </p:nvGraphicFramePr>
        <p:xfrm>
          <a:off x="1140460" y="719666"/>
          <a:ext cx="9847580" cy="5525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47C51D-02ED-E72F-04D6-D93E48A7575D}"/>
              </a:ext>
            </a:extLst>
          </p:cNvPr>
          <p:cNvSpPr txBox="1"/>
          <p:nvPr/>
        </p:nvSpPr>
        <p:spPr>
          <a:xfrm>
            <a:off x="949960" y="719666"/>
            <a:ext cx="3522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The Team Spaces 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3E85A1-1941-0240-0A7A-2609BF7BB90D}"/>
              </a:ext>
            </a:extLst>
          </p:cNvPr>
          <p:cNvSpPr txBox="1"/>
          <p:nvPr/>
        </p:nvSpPr>
        <p:spPr>
          <a:xfrm>
            <a:off x="7354110" y="5116749"/>
            <a:ext cx="4319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Adapted from Interaction Institute for Social Change Facilitative Leadership Programme </a:t>
            </a:r>
            <a:r>
              <a:rPr lang="en-US" sz="1600" dirty="0">
							</a:rPr>
              <a:t>https://interactioninstitute.org/</a:t>
            </a:r>
            <a:endParaRPr lang="en-US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821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5FBB5-2B2A-2601-F7D9-CC3382036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5286C-6393-5157-60AD-54A46902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From Harvard Business Review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D51E4-5F2A-7395-30F5-F516B7F40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Tiempos Text"/>
              </a:rPr>
              <a:t>C</a:t>
            </a:r>
            <a:r>
              <a:rPr lang="en-US" b="1" i="0" dirty="0">
                <a:solidFill>
                  <a:schemeClr val="accent1"/>
                </a:solidFill>
                <a:effectLst/>
                <a:latin typeface="Tiempos Text"/>
              </a:rPr>
              <a:t>onflict can consume up to </a:t>
            </a:r>
            <a:r>
              <a:rPr lang="en-US" b="1" i="0" u="none" strike="noStrike" dirty="0">
                <a:solidFill>
                  <a:schemeClr val="accent1"/>
                </a:solidFill>
                <a:effectLst/>
                <a:latin typeface="Tiempos Text"/>
              </a:rPr>
              <a:t>40%</a:t>
            </a:r>
            <a:r>
              <a:rPr lang="en-US" b="1" i="0" dirty="0">
                <a:solidFill>
                  <a:schemeClr val="accent1"/>
                </a:solidFill>
                <a:effectLst/>
                <a:latin typeface="Tiempos Text"/>
              </a:rPr>
              <a:t> of a manager’s time.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0070C0"/>
                </a:solidFill>
                <a:effectLst/>
                <a:latin typeface="Tiempos Text"/>
              </a:rPr>
              <a:t>“</a:t>
            </a:r>
            <a:r>
              <a:rPr lang="en-US" i="1" dirty="0">
                <a:solidFill>
                  <a:srgbClr val="002060"/>
                </a:solidFill>
                <a:effectLst/>
                <a:latin typeface="Tiempos Text"/>
              </a:rPr>
              <a:t>We surveyed more than 1,000 first-time managers and their direct reports at 76 companies around the world. Across the board, we found that identifying the root cause, or trigger, of a stressful situation can mitigate conflict before it even begins. We concluded that </a:t>
            </a:r>
            <a:r>
              <a:rPr lang="en-US" i="1" u="none" strike="noStrike" dirty="0">
                <a:solidFill>
                  <a:srgbClr val="002060"/>
                </a:solidFill>
                <a:effectLst/>
                <a:latin typeface="Tiempos Text"/>
              </a:rPr>
              <a:t>four triggers</a:t>
            </a:r>
            <a:r>
              <a:rPr lang="en-US" i="1" dirty="0">
                <a:solidFill>
                  <a:srgbClr val="002060"/>
                </a:solidFill>
                <a:effectLst/>
                <a:latin typeface="Tiempos Text"/>
              </a:rPr>
              <a:t> cause the majority (91%) of conflict within organizations: </a:t>
            </a:r>
          </a:p>
          <a:p>
            <a:r>
              <a:rPr lang="en-US" b="1" i="0" dirty="0">
                <a:solidFill>
                  <a:schemeClr val="accent1"/>
                </a:solidFill>
                <a:effectLst/>
                <a:latin typeface="Tiempos Text"/>
              </a:rPr>
              <a:t>communication differences (39%)</a:t>
            </a:r>
          </a:p>
          <a:p>
            <a:r>
              <a:rPr lang="en-US" b="1" i="0" dirty="0">
                <a:solidFill>
                  <a:schemeClr val="accent1"/>
                </a:solidFill>
                <a:effectLst/>
                <a:latin typeface="Tiempos Text"/>
              </a:rPr>
              <a:t>opaque performance standards (14%) </a:t>
            </a:r>
          </a:p>
          <a:p>
            <a:r>
              <a:rPr lang="en-US" b="1" i="0" dirty="0">
                <a:solidFill>
                  <a:schemeClr val="accent1"/>
                </a:solidFill>
                <a:effectLst/>
                <a:latin typeface="Tiempos Text"/>
              </a:rPr>
              <a:t>unreasonable time constraints (16%)</a:t>
            </a:r>
          </a:p>
          <a:p>
            <a:r>
              <a:rPr lang="en-US" b="1" i="0" dirty="0">
                <a:solidFill>
                  <a:schemeClr val="accent1"/>
                </a:solidFill>
                <a:effectLst/>
                <a:latin typeface="Tiempos Text"/>
              </a:rPr>
              <a:t>unclear expectations (22%). </a:t>
            </a:r>
            <a:endParaRPr lang="en-US" b="1" i="0" dirty="0">
              <a:solidFill>
                <a:schemeClr val="accent1"/>
              </a:solidFill>
              <a:effectLst/>
              <a:latin typeface="Tiempos Text"/>
            </a:endParaRPr>
          </a:p>
          <a:p>
            <a:pPr marL="0" indent="0">
              <a:buNone/>
            </a:pPr>
            <a:r>
              <a:rPr lang="en-US" sz="2000" b="0" i="0" dirty="0">
                <a:solidFill>
                  <a:srgbClr val="467886"/>
                </a:solidFill>
                <a:effectLst/>
                <a:latin typeface="Tiempos Text"/>
              </a:rPr>
              <a:t>https://hbr.org/2022/05/conflict-is-not-always-bad-but-you-should-know-how-to-manage-it</a:t>
            </a:r>
            <a:endParaRPr lang="en-US" sz="2000" b="0" i="0" dirty="0">
              <a:solidFill>
                <a:srgbClr val="282828"/>
              </a:solidFill>
              <a:effectLst/>
              <a:latin typeface="Tiempos Tex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863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3D6BE-C2D9-9B4F-C638-596A058F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3200" dirty="0"/>
              <a:t>Preventions: The Team Spaces - Understanding your Team </a:t>
            </a:r>
            <a:endParaRPr lang="en-GB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B18EE-AA16-EA8C-B3ED-101BFFF69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6632217" cy="3639450"/>
          </a:xfrm>
        </p:spPr>
        <p:txBody>
          <a:bodyPr anchor="ctr">
            <a:normAutofit fontScale="85000" lnSpcReduction="10000"/>
          </a:bodyPr>
          <a:lstStyle/>
          <a:p>
            <a:r>
              <a:rPr lang="en-US" sz="2400" dirty="0"/>
              <a:t>We all approach things differently and have a natural inclination to move around the spaces in our own order </a:t>
            </a:r>
          </a:p>
          <a:p>
            <a:r>
              <a:rPr lang="en-US" sz="2400" dirty="0"/>
              <a:t>Each space has a value – none of the spaces is “bad” </a:t>
            </a:r>
          </a:p>
          <a:p>
            <a:r>
              <a:rPr lang="en-US" sz="2400" dirty="0"/>
              <a:t>Plan how you’ll give your team the opportunity to move through the spaces depending on what level of team input / involvement is appropriate to the situation 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Ensure everyone is in the same space at the same time</a:t>
            </a:r>
          </a:p>
          <a:p>
            <a:r>
              <a:rPr lang="en-US" sz="2400" dirty="0"/>
              <a:t>Sometimes we need help to get out of the space we’re stuck in so that we can get on with the job.</a:t>
            </a:r>
          </a:p>
          <a:p>
            <a:endParaRPr lang="en-GB" sz="1400" dirty="0"/>
          </a:p>
        </p:txBody>
      </p:sp>
      <p:pic>
        <p:nvPicPr>
          <p:cNvPr id="5" name="Picture 4" descr="A group of people sitting around a table looking at papers&#10;&#10;Description automatically generated">
            <a:extLst>
              <a:ext uri="{FF2B5EF4-FFF2-40B4-BE49-F238E27FC236}">
                <a16:creationId xmlns:a16="http://schemas.microsoft.com/office/drawing/2014/main" id="{6973BDA1-0D67-9BF3-D9A3-EB5A7AD86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443"/>
          <a:stretch/>
        </p:blipFill>
        <p:spPr>
          <a:xfrm>
            <a:off x="7513984" y="2886323"/>
            <a:ext cx="3547826" cy="29181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16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08038C-A545-F119-E296-CDE900F1B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386930"/>
            <a:ext cx="10509264" cy="1298448"/>
          </a:xfrm>
        </p:spPr>
        <p:txBody>
          <a:bodyPr anchor="b">
            <a:normAutofit/>
          </a:bodyPr>
          <a:lstStyle/>
          <a:p>
            <a:r>
              <a:rPr lang="en-US" sz="4800" dirty="0"/>
              <a:t>Preventions – Communication is key </a:t>
            </a:r>
            <a:endParaRPr lang="en-GB" sz="48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2DEC6-D706-B06B-880C-771F08773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2203079"/>
            <a:ext cx="7496567" cy="40358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Think about how you like to be communicated with – and how you communicate</a:t>
            </a:r>
          </a:p>
          <a:p>
            <a:pPr marL="0" indent="0">
              <a:buNone/>
            </a:pPr>
            <a:r>
              <a:rPr lang="en-US" sz="2000" dirty="0"/>
              <a:t>Have a clearly understood code of communication within the team </a:t>
            </a:r>
          </a:p>
          <a:p>
            <a:pPr marL="0" indent="0">
              <a:buNone/>
            </a:pPr>
            <a:r>
              <a:rPr lang="en-US" sz="2000" b="1" dirty="0"/>
              <a:t>Ensure: </a:t>
            </a:r>
          </a:p>
          <a:p>
            <a:r>
              <a:rPr lang="en-US" sz="2000" dirty="0"/>
              <a:t>Shared awareness of the task</a:t>
            </a:r>
          </a:p>
          <a:p>
            <a:r>
              <a:rPr lang="en-US" sz="2000" dirty="0"/>
              <a:t>Shared awareness of roles</a:t>
            </a:r>
          </a:p>
          <a:p>
            <a:r>
              <a:rPr lang="en-US" sz="2000" dirty="0"/>
              <a:t>Shared awareness of how plans and decisions are made </a:t>
            </a:r>
          </a:p>
          <a:p>
            <a:pPr marL="0" indent="0">
              <a:buNone/>
            </a:pPr>
            <a:r>
              <a:rPr lang="en-US" sz="2000" b="1" dirty="0"/>
              <a:t>Clear boundaries </a:t>
            </a:r>
            <a:r>
              <a:rPr lang="en-US" sz="2000" dirty="0"/>
              <a:t>especially around which decisions and plans team members can contribute to, and which they can’t.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8" name="Picture 7" descr="A group of medical professionals in scrubs&#10;&#10;Description automatically generated">
            <a:extLst>
              <a:ext uri="{FF2B5EF4-FFF2-40B4-BE49-F238E27FC236}">
                <a16:creationId xmlns:a16="http://schemas.microsoft.com/office/drawing/2014/main" id="{7C87C141-FC69-3E86-999D-304BF55E0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430"/>
          <a:stretch/>
        </p:blipFill>
        <p:spPr>
          <a:xfrm>
            <a:off x="8168640" y="3094011"/>
            <a:ext cx="2893169" cy="2133309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81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F064A-60E1-5214-B3B6-E2CA0B666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Preventions </a:t>
            </a:r>
            <a:endParaRPr lang="en-GB" sz="4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76B5-FA1C-A65D-D56B-B92427B6A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293620"/>
            <a:ext cx="6559639" cy="394533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Have a clearly understood pathway for team members to ask questions, share concerns, clarify anything they are not sure of</a:t>
            </a:r>
          </a:p>
          <a:p>
            <a:r>
              <a:rPr lang="en-US" sz="2400" dirty="0"/>
              <a:t>Ensure that support is available</a:t>
            </a:r>
          </a:p>
          <a:p>
            <a:r>
              <a:rPr lang="en-US" sz="2400" dirty="0"/>
              <a:t>When you’re under pressure, how are you communicating with others? </a:t>
            </a:r>
          </a:p>
          <a:p>
            <a:r>
              <a:rPr lang="en-US" sz="2400" dirty="0"/>
              <a:t>GO SLOW TO GO FAST – what have you got time for?</a:t>
            </a:r>
          </a:p>
          <a:p>
            <a:endParaRPr lang="en-GB" sz="2000" dirty="0"/>
          </a:p>
        </p:txBody>
      </p:sp>
      <p:pic>
        <p:nvPicPr>
          <p:cNvPr id="5" name="Picture 4" descr="A close-up of a pot with steam coming out of it&#10;&#10;Description automatically generated">
            <a:extLst>
              <a:ext uri="{FF2B5EF4-FFF2-40B4-BE49-F238E27FC236}">
                <a16:creationId xmlns:a16="http://schemas.microsoft.com/office/drawing/2014/main" id="{F41B59AC-FC1D-272D-C712-79ABC082F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843" r="2" b="2"/>
          <a:stretch/>
        </p:blipFill>
        <p:spPr>
          <a:xfrm>
            <a:off x="7741920" y="2484255"/>
            <a:ext cx="3319889" cy="371424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65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56547-32C6-A7DE-64E7-DBB34B5D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Interventions – factors to consider  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42" name="Content Placeholder 2">
            <a:extLst>
              <a:ext uri="{FF2B5EF4-FFF2-40B4-BE49-F238E27FC236}">
                <a16:creationId xmlns:a16="http://schemas.microsoft.com/office/drawing/2014/main" id="{B250D542-3279-F7D9-0A3E-FEE71AC17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51334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0896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and person looking at a computer">
            <a:extLst>
              <a:ext uri="{FF2B5EF4-FFF2-40B4-BE49-F238E27FC236}">
                <a16:creationId xmlns:a16="http://schemas.microsoft.com/office/drawing/2014/main" id="{855226D4-020E-640B-0439-0D9101C36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577" r="9237" b="-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D7676-CFF2-1F33-F6F6-E9DE21D8A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The tools of an effective conversation: Inquiry and Advocacy</a:t>
            </a:r>
          </a:p>
        </p:txBody>
      </p:sp>
    </p:spTree>
    <p:extLst>
      <p:ext uri="{BB962C8B-B14F-4D97-AF65-F5344CB8AC3E}">
        <p14:creationId xmlns:p14="http://schemas.microsoft.com/office/powerpoint/2010/main" val="77859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CA3F78-61D9-0A47-EEDD-FF099A61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 dirty="0"/>
              <a:t>Inquiry</a:t>
            </a:r>
            <a:endParaRPr lang="en-GB" sz="5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2AE1-E566-22D8-5F33-22F7F6D6B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 </a:t>
            </a:r>
          </a:p>
          <a:p>
            <a:r>
              <a:rPr lang="en-US" sz="2000" dirty="0"/>
              <a:t>Ask for a conversation </a:t>
            </a:r>
          </a:p>
          <a:p>
            <a:r>
              <a:rPr lang="en-US" sz="2000" dirty="0"/>
              <a:t>Name it, recognize it:– collegiate, supportive, non-confrontational</a:t>
            </a:r>
          </a:p>
          <a:p>
            <a:r>
              <a:rPr lang="en-US" sz="2000" dirty="0"/>
              <a:t>Ask  questions to get to the root cause</a:t>
            </a:r>
          </a:p>
          <a:p>
            <a:r>
              <a:rPr lang="en-US" sz="2000" dirty="0"/>
              <a:t>Check you have understood what the team member is saying – follow protocols of course if it is a serious concern, clinical, safeguarding etc. </a:t>
            </a:r>
          </a:p>
          <a:p>
            <a:r>
              <a:rPr lang="en-US" sz="2000" dirty="0"/>
              <a:t>If appropriate for the conversation to continue, ask what would help – with acknowledgement of constraints.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6766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B0D955-4BDC-6EAB-42C6-86E07BE29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Approach </a:t>
            </a:r>
            <a:endParaRPr lang="en-GB" sz="52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D86519-08C1-70FF-04C0-6655AD6102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256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0983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D346F-75F9-0836-8C7C-4B2E36AA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Examples of Inquiry Questions </a:t>
            </a:r>
            <a:endParaRPr lang="en-GB" sz="4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A9A22-9832-BEAA-22DC-6C1D5AD98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“I noticed that…” </a:t>
            </a:r>
          </a:p>
          <a:p>
            <a:r>
              <a:rPr lang="en-US" sz="2000" dirty="0"/>
              <a:t>“Can you say more about why you were feeling like that in the meeting?”</a:t>
            </a:r>
          </a:p>
          <a:p>
            <a:r>
              <a:rPr lang="en-US" sz="2000" dirty="0"/>
              <a:t>“Can you tell me more about that?”</a:t>
            </a:r>
          </a:p>
          <a:p>
            <a:r>
              <a:rPr lang="en-US" sz="2000" dirty="0"/>
              <a:t>“Have I understood this correctly?” – </a:t>
            </a:r>
            <a:r>
              <a:rPr lang="en-US" sz="2000" dirty="0" err="1"/>
              <a:t>summarise</a:t>
            </a:r>
            <a:r>
              <a:rPr lang="en-US" sz="2000" dirty="0"/>
              <a:t> the concern as you understand it</a:t>
            </a:r>
          </a:p>
          <a:p>
            <a:r>
              <a:rPr lang="en-US" sz="2000" dirty="0"/>
              <a:t>“What do you think might help?” - bear in mind constraints, fairness etc.</a:t>
            </a:r>
          </a:p>
          <a:p>
            <a:endParaRPr lang="en-GB" sz="2000" dirty="0"/>
          </a:p>
        </p:txBody>
      </p:sp>
      <p:pic>
        <p:nvPicPr>
          <p:cNvPr id="5" name="Picture 4" descr="A couple of women sitting at a table">
            <a:extLst>
              <a:ext uri="{FF2B5EF4-FFF2-40B4-BE49-F238E27FC236}">
                <a16:creationId xmlns:a16="http://schemas.microsoft.com/office/drawing/2014/main" id="{3956DACB-43B3-441E-B6DF-4A5E2A883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11532" y="2622472"/>
            <a:ext cx="5150277" cy="343780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64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3BB82A-70AC-97BA-7F25-622D24E6F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580033-BA35-51FC-20F4-17F431595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 dirty="0"/>
              <a:t>Advocacy</a:t>
            </a:r>
            <a:endParaRPr lang="en-GB" sz="5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41D66-5E64-D810-EA28-623AF0438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dirty="0"/>
              <a:t>Take note of what has been suggested </a:t>
            </a:r>
          </a:p>
          <a:p>
            <a:r>
              <a:rPr lang="en-US" dirty="0"/>
              <a:t>If a number of suggestions, work through and agree which one or two might help most. Bear in mind fairness and equity in the team</a:t>
            </a:r>
          </a:p>
          <a:p>
            <a:r>
              <a:rPr lang="en-US" dirty="0"/>
              <a:t>Agree appropriate next steps and timescale.</a:t>
            </a:r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767153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616B28-31B9-F47B-B458-1FF49E741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99018-56C4-901D-B203-89C3CF47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Advocacy</a:t>
            </a:r>
            <a:endParaRPr lang="en-GB" sz="5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079B4-AAC3-E5BF-D5B0-EFCDF0D9E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Advocacy </a:t>
            </a:r>
          </a:p>
          <a:p>
            <a:r>
              <a:rPr lang="en-US" sz="2400" dirty="0"/>
              <a:t>Follow up on what was agreed and review after agreed period.</a:t>
            </a:r>
          </a:p>
          <a:p>
            <a:r>
              <a:rPr lang="en-US" sz="2400" dirty="0"/>
              <a:t>If dealing with the issue immediately is not possible, defer – ask the team member to recognize that the issue cannot be dealt with immediately. Can they live with this until – and specify a timescale and plan of action – and always be realistic about the constraints </a:t>
            </a:r>
          </a:p>
          <a:p>
            <a:r>
              <a:rPr lang="en-US" sz="2400" dirty="0"/>
              <a:t>Ask “can you work with this” rather than “are you happy?”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60540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0BA7F-7D34-9396-6D3F-5702921B8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Examples of Advocacy Questions </a:t>
            </a:r>
            <a:endParaRPr lang="en-GB" sz="4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E0CAA-E066-9659-E2D3-36C754343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 fontScale="85000" lnSpcReduction="10000"/>
          </a:bodyPr>
          <a:lstStyle/>
          <a:p>
            <a:r>
              <a:rPr lang="en-US" dirty="0"/>
              <a:t>How does that sound?</a:t>
            </a:r>
          </a:p>
          <a:p>
            <a:r>
              <a:rPr lang="en-US" dirty="0"/>
              <a:t>Does that seem reasonable within the constraints in our context and within the team?</a:t>
            </a:r>
          </a:p>
          <a:p>
            <a:r>
              <a:rPr lang="en-US" dirty="0"/>
              <a:t>Can you work with this?</a:t>
            </a:r>
          </a:p>
          <a:p>
            <a:r>
              <a:rPr lang="en-US" dirty="0"/>
              <a:t>Repeat what has been agreed and ensure understanding</a:t>
            </a:r>
          </a:p>
          <a:p>
            <a:r>
              <a:rPr lang="en-US" dirty="0"/>
              <a:t>Shall we agree a timescale and a date when we can review?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GB" sz="2000" dirty="0"/>
          </a:p>
        </p:txBody>
      </p:sp>
      <p:pic>
        <p:nvPicPr>
          <p:cNvPr id="5" name="Picture 4" descr="A close-up of two people shaking hands">
            <a:extLst>
              <a:ext uri="{FF2B5EF4-FFF2-40B4-BE49-F238E27FC236}">
                <a16:creationId xmlns:a16="http://schemas.microsoft.com/office/drawing/2014/main" id="{88A4C799-E6DA-3730-A58A-332FD39F9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41820" y="2596721"/>
            <a:ext cx="4119989" cy="34893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47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81C83-483E-97D1-7417-6008954A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In summary:</a:t>
            </a:r>
            <a:endParaRPr lang="en-GB" sz="4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72F65-78AD-97D4-DBAF-B30E6B9DB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" y="2263140"/>
            <a:ext cx="10242564" cy="397581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Get to know yourself and how you operate</a:t>
            </a:r>
          </a:p>
          <a:p>
            <a:r>
              <a:rPr lang="en-US" sz="2400" dirty="0"/>
              <a:t>Get to know your team and how they operate and Identity patterns</a:t>
            </a:r>
          </a:p>
          <a:p>
            <a:r>
              <a:rPr lang="en-US" sz="2400" dirty="0"/>
              <a:t>Put in place preventions </a:t>
            </a:r>
          </a:p>
          <a:p>
            <a:r>
              <a:rPr lang="en-US" sz="2400" dirty="0"/>
              <a:t>When intervention is needed, is it an HR situation, or a collegiate coaching conversation?</a:t>
            </a:r>
          </a:p>
          <a:p>
            <a:r>
              <a:rPr lang="en-US" sz="2400" dirty="0"/>
              <a:t>If it’s a conversation, </a:t>
            </a:r>
            <a:r>
              <a:rPr lang="en-US" sz="2400" b="1" dirty="0"/>
              <a:t>ask</a:t>
            </a:r>
            <a:r>
              <a:rPr lang="en-US" sz="2400" dirty="0"/>
              <a:t> before advocating</a:t>
            </a:r>
            <a:r>
              <a:rPr lang="en-GB" sz="1700" dirty="0"/>
              <a:t>.</a:t>
            </a:r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80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D6DF-2283-A4F8-B38D-07950E8A7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D6025-D2FA-CA67-45A4-5312A850C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							</a:rPr>
              <a:t>https://professional.dce.harvard.edu/</a:t>
            </a:r>
            <a:endParaRPr lang="en-GB" dirty="0"/>
          </a:p>
          <a:p>
            <a:r>
              <a:rPr lang="en-GB" dirty="0">
							</a:rPr>
              <a:t>https://hbr.org/2022/05/conflict-is-not-always-bad-but-you-should-know-how-to-manage-it</a:t>
            </a:r>
            <a:endParaRPr lang="en-GB" dirty="0"/>
          </a:p>
          <a:p>
            <a:r>
              <a:rPr lang="en-GB" dirty="0">
							</a:rPr>
              <a:t>https://professional.dce.harvard.edu/blog/preventing-and-managing-team-conflict/</a:t>
            </a:r>
            <a:endParaRPr lang="en-GB" dirty="0"/>
          </a:p>
          <a:p>
            <a:r>
              <a:rPr lang="en-GB" dirty="0">
							</a:rPr>
              <a:t>https://interactioninstitute.org/</a:t>
            </a:r>
          </a:p>
          <a:p>
            <a:r>
              <a:rPr lang="en-GB" dirty="0">
							</a:rPr>
              <a:t>https://www.mindtools.com/</a:t>
            </a:r>
            <a:endParaRPr lang="en-GB" dirty="0"/>
          </a:p>
          <a:p>
            <a:r>
              <a:rPr lang="en-GB" dirty="0">
							</a:rPr>
              <a:t>Bing Videos</a:t>
            </a:r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</a:rPr>
              <a:t>(</a:t>
            </a:r>
            <a:r>
              <a:rPr lang="en-GB" sz="1800" dirty="0">
                <a:solidFill>
                  <a:schemeClr val="accent1"/>
                </a:solidFill>
              </a:rPr>
              <a:t>Dr Bob </a:t>
            </a:r>
            <a:r>
              <a:rPr lang="en-GB" sz="1800" dirty="0" err="1">
                <a:solidFill>
                  <a:schemeClr val="accent1"/>
                </a:solidFill>
              </a:rPr>
              <a:t>Klaber</a:t>
            </a:r>
            <a:r>
              <a:rPr lang="en-GB" sz="1800" dirty="0">
                <a:solidFill>
                  <a:schemeClr val="accent1"/>
                </a:solidFill>
              </a:rPr>
              <a:t>, Imperial College, on kindness in healthcare</a:t>
            </a:r>
            <a:r>
              <a:rPr lang="en-GB" dirty="0">
                <a:solidFill>
                  <a:schemeClr val="accent1"/>
                </a:solidFill>
              </a:rPr>
              <a:t>)</a:t>
            </a:r>
          </a:p>
          <a:p>
            <a:r>
              <a:rPr lang="en-GB" dirty="0">
							</a:rPr>
              <a:t>https://commonslibrary.org/working-in-groups-start-here</a:t>
            </a:r>
            <a:endParaRPr lang="en-GB" dirty="0"/>
          </a:p>
          <a:p>
            <a:r>
              <a:rPr lang="en-GB" dirty="0">
							</a:rPr>
              <a:t>https://www.belbin.com/about/belbin-team-roles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758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D3405-C0CC-D0E1-6244-55E711D2C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3658153" cy="363945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70C0"/>
                </a:solidFill>
              </a:rPr>
              <a:t>Thank-you! </a:t>
            </a:r>
            <a:endParaRPr lang="en-GB" sz="4000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A sandy beach with a blue ocean and clouds&#10;&#10;Description automatically generated">
            <a:extLst>
              <a:ext uri="{FF2B5EF4-FFF2-40B4-BE49-F238E27FC236}">
                <a16:creationId xmlns:a16="http://schemas.microsoft.com/office/drawing/2014/main" id="{D7B3F5B3-2D0C-C94D-C12A-0375E3F11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89220" y="2597412"/>
            <a:ext cx="5856561" cy="33605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B886-A672-2553-77B5-CBAFF802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we’ll cover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4AD1F8-8BCF-0383-3165-7C449EC646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008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63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ED7EE-C63A-4A23-E2A8-199963355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221" y="248256"/>
            <a:ext cx="5754896" cy="1667569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Intros and Expectations </a:t>
            </a:r>
            <a:endParaRPr lang="en-GB" sz="4000" dirty="0">
              <a:solidFill>
                <a:srgbClr val="0070C0"/>
              </a:solidFill>
            </a:endParaRPr>
          </a:p>
        </p:txBody>
      </p:sp>
      <p:pic>
        <p:nvPicPr>
          <p:cNvPr id="7" name="Graphic 6" descr="Chat">
            <a:extLst>
              <a:ext uri="{FF2B5EF4-FFF2-40B4-BE49-F238E27FC236}">
                <a16:creationId xmlns:a16="http://schemas.microsoft.com/office/drawing/2014/main" id="{A39A832C-9827-61A7-3F25-546A5202B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262317"/>
            <a:ext cx="3876165" cy="38761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6F2BC-EC4C-3B3F-31C7-1D0D8AC4F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165" y="2157076"/>
            <a:ext cx="7571878" cy="3618883"/>
          </a:xfrm>
        </p:spPr>
        <p:txBody>
          <a:bodyPr anchor="t">
            <a:noAutofit/>
          </a:bodyPr>
          <a:lstStyle/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Please enter your name in the chat along with your expectations for the session; this will help the team plan future sessions.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Feel free to submit questions in the chat; we’ll have </a:t>
            </a:r>
            <a:r>
              <a:rPr lang="en-US" sz="2600" dirty="0">
                <a:solidFill>
                  <a:srgbClr val="000000"/>
                </a:solidFill>
                <a:latin typeface="Aptos" panose="020B0004020202020204" pitchFamily="34" charset="0"/>
              </a:rPr>
              <a:t>pauses</a:t>
            </a:r>
            <a:r>
              <a:rPr lang="en-US" sz="26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during which the team will highlight some for my attention.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Be mindful of the information you share; avoid mentioning names, or identifiable circumstances or role descriptions.</a:t>
            </a:r>
            <a:endParaRPr lang="en-US" sz="2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22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9400A-61DF-057E-8932-9A0AD338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Management or Leadership? 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A6B0FC2D-038F-A115-C7F1-8080AA5C21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028714"/>
              </p:ext>
            </p:extLst>
          </p:nvPr>
        </p:nvGraphicFramePr>
        <p:xfrm>
          <a:off x="432225" y="2026500"/>
          <a:ext cx="11327550" cy="399266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648535">
                  <a:extLst>
                    <a:ext uri="{9D8B030D-6E8A-4147-A177-3AD203B41FA5}">
                      <a16:colId xmlns:a16="http://schemas.microsoft.com/office/drawing/2014/main" val="754602789"/>
                    </a:ext>
                  </a:extLst>
                </a:gridCol>
                <a:gridCol w="5679015">
                  <a:extLst>
                    <a:ext uri="{9D8B030D-6E8A-4147-A177-3AD203B41FA5}">
                      <a16:colId xmlns:a16="http://schemas.microsoft.com/office/drawing/2014/main" val="1643543791"/>
                    </a:ext>
                  </a:extLst>
                </a:gridCol>
              </a:tblGrid>
              <a:tr h="55489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</a:rPr>
                        <a:t>Management</a:t>
                      </a:r>
                      <a:r>
                        <a:rPr lang="en-US" sz="2000" cap="none" spc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6611" marR="128308" marT="93974" marB="93974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 dirty="0" err="1">
                          <a:solidFill>
                            <a:schemeClr val="tx1"/>
                          </a:solidFill>
                        </a:rPr>
                        <a:t>Leadershi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marL="126611" marR="128308" marT="93974" marB="93974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273873"/>
                  </a:ext>
                </a:extLst>
              </a:tr>
              <a:tr h="510144">
                <a:tc>
                  <a:txBody>
                    <a:bodyPr/>
                    <a:lstStyle/>
                    <a:p>
                      <a:r>
                        <a:rPr lang="en-US" sz="2000" cap="none" spc="0" dirty="0">
                          <a:solidFill>
                            <a:schemeClr val="tx1"/>
                          </a:solidFill>
                        </a:rPr>
                        <a:t>Planning and Organising </a:t>
                      </a:r>
                    </a:p>
                  </a:txBody>
                  <a:tcPr marL="126611" marR="128308" marT="93974" marB="939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 dirty="0">
                          <a:solidFill>
                            <a:schemeClr val="tx1"/>
                          </a:solidFill>
                        </a:rPr>
                        <a:t>Including</a:t>
                      </a:r>
                      <a:r>
                        <a:rPr lang="en-US" sz="2000" cap="none" spc="0" baseline="0" dirty="0">
                          <a:solidFill>
                            <a:schemeClr val="tx1"/>
                          </a:solidFill>
                        </a:rPr>
                        <a:t>, encouraging</a:t>
                      </a:r>
                      <a:endParaRPr lang="en-GB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6611" marR="128308" marT="93974" marB="93974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716711"/>
                  </a:ext>
                </a:extLst>
              </a:tr>
              <a:tr h="510144">
                <a:tc>
                  <a:txBody>
                    <a:bodyPr/>
                    <a:lstStyle/>
                    <a:p>
                      <a:r>
                        <a:rPr lang="en-US" sz="2000" cap="none" spc="0" dirty="0">
                          <a:solidFill>
                            <a:schemeClr val="tx1"/>
                          </a:solidFill>
                        </a:rPr>
                        <a:t>Assigning roles – instructing</a:t>
                      </a:r>
                    </a:p>
                  </a:txBody>
                  <a:tcPr marL="126611" marR="128308" marT="93974" marB="939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Listening </a:t>
                      </a:r>
                      <a:endParaRPr lang="en-GB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6611" marR="128308" marT="93974" marB="93974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43440"/>
                  </a:ext>
                </a:extLst>
              </a:tr>
              <a:tr h="5548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</a:rPr>
                        <a:t>Delivering targets</a:t>
                      </a:r>
                      <a:endParaRPr lang="en-GB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6611" marR="128308" marT="93974" marB="93974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 dirty="0">
                          <a:solidFill>
                            <a:schemeClr val="tx1"/>
                          </a:solidFill>
                        </a:rPr>
                        <a:t>Developing </a:t>
                      </a:r>
                      <a:endParaRPr lang="en-GB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6611" marR="128308" marT="93974" marB="93974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206810"/>
                  </a:ext>
                </a:extLst>
              </a:tr>
              <a:tr h="7786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Ensuring people are where they’re meant to be, doing what they need to do</a:t>
                      </a:r>
                    </a:p>
                  </a:txBody>
                  <a:tcPr marL="126611" marR="128308" marT="93974" marB="939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 dirty="0">
                          <a:solidFill>
                            <a:schemeClr val="tx1"/>
                          </a:solidFill>
                        </a:rPr>
                        <a:t>Communicating</a:t>
                      </a:r>
                      <a:endParaRPr lang="en-GB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6611" marR="128308" marT="93974" marB="93974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27406"/>
                  </a:ext>
                </a:extLst>
              </a:tr>
              <a:tr h="5548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Reporting</a:t>
                      </a:r>
                      <a:endParaRPr lang="en-GB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6611" marR="128308" marT="93974" marB="93974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 dirty="0">
                          <a:solidFill>
                            <a:schemeClr val="tx1"/>
                          </a:solidFill>
                        </a:rPr>
                        <a:t> Observing, recognizing, addressing </a:t>
                      </a:r>
                      <a:endParaRPr lang="en-GB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6611" marR="128308" marT="93974" marB="93974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47166"/>
                  </a:ext>
                </a:extLst>
              </a:tr>
              <a:tr h="510144">
                <a:tc>
                  <a:txBody>
                    <a:bodyPr/>
                    <a:lstStyle/>
                    <a:p>
                      <a:r>
                        <a:rPr lang="en-US" sz="2000" cap="none" spc="0" dirty="0">
                          <a:solidFill>
                            <a:schemeClr val="tx1"/>
                          </a:solidFill>
                        </a:rPr>
                        <a:t>Makes sure the job gets done.</a:t>
                      </a:r>
                      <a:endParaRPr lang="en-GB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6611" marR="128308" marT="93974" marB="939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 dirty="0">
                          <a:solidFill>
                            <a:schemeClr val="tx1"/>
                          </a:solidFill>
                        </a:rPr>
                        <a:t>Creates the culture in which the job gets done. </a:t>
                      </a:r>
                      <a:endParaRPr lang="en-GB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6611" marR="128308" marT="93974" marB="93974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747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80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FB210-9727-1B4A-3E96-371FE9AE7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What constitutes difficult </a:t>
            </a:r>
            <a:r>
              <a:rPr lang="en-US" sz="3100" dirty="0" err="1">
                <a:solidFill>
                  <a:srgbClr val="FFFFFF"/>
                </a:solidFill>
              </a:rPr>
              <a:t>behaviour</a:t>
            </a:r>
            <a:r>
              <a:rPr lang="en-US" sz="3100" dirty="0">
                <a:solidFill>
                  <a:srgbClr val="FFFFFF"/>
                </a:solidFill>
              </a:rPr>
              <a:t> in teams? My experience </a:t>
            </a:r>
            <a:endParaRPr lang="en-GB" sz="31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385DB4-1C75-9485-F67A-FE1325F238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08397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318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255EF-A1B7-64BF-221D-DB34EC35E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B1603-67EE-4EFB-9D17-77F325FE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How teams operate </a:t>
            </a:r>
            <a:endParaRPr lang="en-GB" sz="4800" dirty="0">
              <a:solidFill>
                <a:srgbClr val="0070C0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75A7961-F85B-F511-45F1-22520C85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" b="6519"/>
          <a:stretch/>
        </p:blipFill>
        <p:spPr bwMode="auto">
          <a:xfrm>
            <a:off x="5" y="10"/>
            <a:ext cx="6095995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un with Ambiguous Images">
            <a:extLst>
              <a:ext uri="{FF2B5EF4-FFF2-40B4-BE49-F238E27FC236}">
                <a16:creationId xmlns:a16="http://schemas.microsoft.com/office/drawing/2014/main" id="{188A0C39-47A9-D19B-1CC0-E171C94D5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6" r="2" b="2"/>
          <a:stretch/>
        </p:blipFill>
        <p:spPr bwMode="auto">
          <a:xfrm>
            <a:off x="6019800" y="10"/>
            <a:ext cx="6172195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BFD89-ECC7-736C-8941-2F724A42D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440" y="4562856"/>
            <a:ext cx="7656575" cy="1600200"/>
          </a:xfrm>
        </p:spPr>
        <p:txBody>
          <a:bodyPr anchor="ctr">
            <a:normAutofit/>
          </a:bodyPr>
          <a:lstStyle/>
          <a:p>
            <a:r>
              <a:rPr lang="en-US" dirty="0"/>
              <a:t>There are lots of “I”s in team! </a:t>
            </a:r>
          </a:p>
          <a:p>
            <a:r>
              <a:rPr lang="en-US" dirty="0"/>
              <a:t>We all see the world differently.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72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9952-E19A-1C89-CAE0-CA94ADDA1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We all hear the world differently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A2DD-2108-0004-CAC2-DCAA24B012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Can you get me a sandwich for lunch tomorrow? 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21B0A-6A66-D446-6481-FC12DB2080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Can you get me a sandwich for lunch tomorrow? </a:t>
            </a:r>
            <a:endParaRPr lang="en-GB" dirty="0"/>
          </a:p>
        </p:txBody>
      </p:sp>
      <p:pic>
        <p:nvPicPr>
          <p:cNvPr id="6" name="Picture 5" descr="A sandwich with meat and vegetables">
            <a:extLst>
              <a:ext uri="{FF2B5EF4-FFF2-40B4-BE49-F238E27FC236}">
                <a16:creationId xmlns:a16="http://schemas.microsoft.com/office/drawing/2014/main" id="{2F618FBE-834A-83C4-C574-5DB1FFF06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53740" y="2658774"/>
            <a:ext cx="5599316" cy="325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2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12198-1D90-5E1B-1D12-C4095238C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BDB1-F18A-4BB1-258F-43AAE722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We all hear the world differently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DC832-BC55-2A61-3379-DB0FC7A305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Can you bring me that report we need tomorrow? 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94300-A9ED-6B8B-53DD-1C5FDDE5FA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Can you bring me that report we need tomorrow? </a:t>
            </a:r>
            <a:endParaRPr lang="en-GB" dirty="0"/>
          </a:p>
        </p:txBody>
      </p:sp>
      <p:pic>
        <p:nvPicPr>
          <p:cNvPr id="7" name="Picture 6" descr="A doctor writing on a clipboard">
            <a:extLst>
              <a:ext uri="{FF2B5EF4-FFF2-40B4-BE49-F238E27FC236}">
                <a16:creationId xmlns:a16="http://schemas.microsoft.com/office/drawing/2014/main" id="{F087BA87-C1B0-8D2A-C65D-F95737D2E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9000" y="2826258"/>
            <a:ext cx="5029200" cy="33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1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1321</Words>
  <Application>Microsoft Office PowerPoint</Application>
  <PresentationFormat>Widescreen</PresentationFormat>
  <Paragraphs>149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Tiempos Text</vt:lpstr>
      <vt:lpstr>Office Theme</vt:lpstr>
      <vt:lpstr>Dealing with Difficult Situations </vt:lpstr>
      <vt:lpstr>Approach </vt:lpstr>
      <vt:lpstr>What we’ll cover</vt:lpstr>
      <vt:lpstr>Intros and Expectations </vt:lpstr>
      <vt:lpstr>Management or Leadership? </vt:lpstr>
      <vt:lpstr>What constitutes difficult behaviour in teams? My experience </vt:lpstr>
      <vt:lpstr>How teams operate </vt:lpstr>
      <vt:lpstr>We all hear the world differently </vt:lpstr>
      <vt:lpstr> We all hear the world differently </vt:lpstr>
      <vt:lpstr>Planning a team celebration </vt:lpstr>
      <vt:lpstr>What would you do first:  </vt:lpstr>
      <vt:lpstr>PowerPoint Presentation</vt:lpstr>
      <vt:lpstr>From Harvard Business Review </vt:lpstr>
      <vt:lpstr>Preventions: The Team Spaces - Understanding your Team </vt:lpstr>
      <vt:lpstr>Preventions – Communication is key </vt:lpstr>
      <vt:lpstr>Preventions </vt:lpstr>
      <vt:lpstr>Interventions – factors to consider  </vt:lpstr>
      <vt:lpstr>The tools of an effective conversation: Inquiry and Advocacy</vt:lpstr>
      <vt:lpstr>Inquiry</vt:lpstr>
      <vt:lpstr>Examples of Inquiry Questions </vt:lpstr>
      <vt:lpstr>Advocacy</vt:lpstr>
      <vt:lpstr>Advocacy</vt:lpstr>
      <vt:lpstr>Examples of Advocacy Questions </vt:lpstr>
      <vt:lpstr>In summary:</vt:lpstr>
      <vt:lpstr>More information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Helen McLaughlin</dc:creator>
  <cp:lastModifiedBy>Helen Mclaughlin</cp:lastModifiedBy>
  <cp:revision>4</cp:revision>
  <dcterms:created xsi:type="dcterms:W3CDTF">2025-01-24T14:02:12Z</dcterms:created>
  <dcterms:modified xsi:type="dcterms:W3CDTF">2025-01-31T09:09:04Z</dcterms:modified>
</cp:coreProperties>
</file>